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16" r:id="rId1"/>
  </p:sldMasterIdLst>
  <p:notesMasterIdLst>
    <p:notesMasterId r:id="rId130"/>
  </p:notesMasterIdLst>
  <p:sldIdLst>
    <p:sldId id="467" r:id="rId2"/>
    <p:sldId id="259" r:id="rId3"/>
    <p:sldId id="260" r:id="rId4"/>
    <p:sldId id="410" r:id="rId5"/>
    <p:sldId id="466" r:id="rId6"/>
    <p:sldId id="411" r:id="rId7"/>
    <p:sldId id="262" r:id="rId8"/>
    <p:sldId id="412" r:id="rId9"/>
    <p:sldId id="267" r:id="rId10"/>
    <p:sldId id="270" r:id="rId11"/>
    <p:sldId id="390" r:id="rId12"/>
    <p:sldId id="272" r:id="rId13"/>
    <p:sldId id="273" r:id="rId14"/>
    <p:sldId id="274" r:id="rId15"/>
    <p:sldId id="426" r:id="rId16"/>
    <p:sldId id="276" r:id="rId17"/>
    <p:sldId id="277" r:id="rId18"/>
    <p:sldId id="427" r:id="rId19"/>
    <p:sldId id="278" r:id="rId20"/>
    <p:sldId id="280" r:id="rId21"/>
    <p:sldId id="263" r:id="rId22"/>
    <p:sldId id="281" r:id="rId23"/>
    <p:sldId id="282" r:id="rId24"/>
    <p:sldId id="428" r:id="rId25"/>
    <p:sldId id="429" r:id="rId26"/>
    <p:sldId id="286" r:id="rId27"/>
    <p:sldId id="430" r:id="rId28"/>
    <p:sldId id="291" r:id="rId29"/>
    <p:sldId id="292" r:id="rId30"/>
    <p:sldId id="431" r:id="rId31"/>
    <p:sldId id="293" r:id="rId32"/>
    <p:sldId id="465" r:id="rId33"/>
    <p:sldId id="393" r:id="rId34"/>
    <p:sldId id="294" r:id="rId35"/>
    <p:sldId id="464" r:id="rId36"/>
    <p:sldId id="299" r:id="rId37"/>
    <p:sldId id="432" r:id="rId38"/>
    <p:sldId id="301" r:id="rId39"/>
    <p:sldId id="433" r:id="rId40"/>
    <p:sldId id="414" r:id="rId41"/>
    <p:sldId id="302" r:id="rId42"/>
    <p:sldId id="305" r:id="rId43"/>
    <p:sldId id="306" r:id="rId44"/>
    <p:sldId id="308" r:id="rId45"/>
    <p:sldId id="309" r:id="rId46"/>
    <p:sldId id="310" r:id="rId47"/>
    <p:sldId id="434" r:id="rId48"/>
    <p:sldId id="312" r:id="rId49"/>
    <p:sldId id="313" r:id="rId50"/>
    <p:sldId id="415" r:id="rId51"/>
    <p:sldId id="435" r:id="rId52"/>
    <p:sldId id="317" r:id="rId53"/>
    <p:sldId id="436" r:id="rId54"/>
    <p:sldId id="437" r:id="rId55"/>
    <p:sldId id="395" r:id="rId56"/>
    <p:sldId id="320" r:id="rId57"/>
    <p:sldId id="319" r:id="rId58"/>
    <p:sldId id="438" r:id="rId59"/>
    <p:sldId id="439" r:id="rId60"/>
    <p:sldId id="440" r:id="rId61"/>
    <p:sldId id="441" r:id="rId62"/>
    <p:sldId id="322" r:id="rId63"/>
    <p:sldId id="323" r:id="rId64"/>
    <p:sldId id="325" r:id="rId65"/>
    <p:sldId id="396" r:id="rId66"/>
    <p:sldId id="443" r:id="rId67"/>
    <p:sldId id="420" r:id="rId68"/>
    <p:sldId id="403" r:id="rId69"/>
    <p:sldId id="329" r:id="rId70"/>
    <p:sldId id="330" r:id="rId71"/>
    <p:sldId id="333" r:id="rId72"/>
    <p:sldId id="334" r:id="rId73"/>
    <p:sldId id="444" r:id="rId74"/>
    <p:sldId id="445" r:id="rId75"/>
    <p:sldId id="446" r:id="rId76"/>
    <p:sldId id="409" r:id="rId77"/>
    <p:sldId id="447" r:id="rId78"/>
    <p:sldId id="337" r:id="rId79"/>
    <p:sldId id="338" r:id="rId80"/>
    <p:sldId id="341" r:id="rId81"/>
    <p:sldId id="342" r:id="rId82"/>
    <p:sldId id="340" r:id="rId83"/>
    <p:sldId id="386" r:id="rId84"/>
    <p:sldId id="469" r:id="rId85"/>
    <p:sldId id="448" r:id="rId86"/>
    <p:sldId id="398" r:id="rId87"/>
    <p:sldId id="349" r:id="rId88"/>
    <p:sldId id="350" r:id="rId89"/>
    <p:sldId id="351" r:id="rId90"/>
    <p:sldId id="387" r:id="rId91"/>
    <p:sldId id="352" r:id="rId92"/>
    <p:sldId id="354" r:id="rId93"/>
    <p:sldId id="417" r:id="rId94"/>
    <p:sldId id="355" r:id="rId95"/>
    <p:sldId id="356" r:id="rId96"/>
    <p:sldId id="358" r:id="rId97"/>
    <p:sldId id="452" r:id="rId98"/>
    <p:sldId id="449" r:id="rId99"/>
    <p:sldId id="359" r:id="rId100"/>
    <p:sldId id="450" r:id="rId101"/>
    <p:sldId id="360" r:id="rId102"/>
    <p:sldId id="418" r:id="rId103"/>
    <p:sldId id="362" r:id="rId104"/>
    <p:sldId id="363" r:id="rId105"/>
    <p:sldId id="451" r:id="rId106"/>
    <p:sldId id="453" r:id="rId107"/>
    <p:sldId id="454" r:id="rId108"/>
    <p:sldId id="365" r:id="rId109"/>
    <p:sldId id="361" r:id="rId110"/>
    <p:sldId id="455" r:id="rId111"/>
    <p:sldId id="468" r:id="rId112"/>
    <p:sldId id="371" r:id="rId113"/>
    <p:sldId id="373" r:id="rId114"/>
    <p:sldId id="375" r:id="rId115"/>
    <p:sldId id="376" r:id="rId116"/>
    <p:sldId id="456" r:id="rId117"/>
    <p:sldId id="377" r:id="rId118"/>
    <p:sldId id="457" r:id="rId119"/>
    <p:sldId id="458" r:id="rId120"/>
    <p:sldId id="381" r:id="rId121"/>
    <p:sldId id="459" r:id="rId122"/>
    <p:sldId id="383" r:id="rId123"/>
    <p:sldId id="384" r:id="rId124"/>
    <p:sldId id="460" r:id="rId125"/>
    <p:sldId id="461" r:id="rId126"/>
    <p:sldId id="462" r:id="rId127"/>
    <p:sldId id="463" r:id="rId128"/>
    <p:sldId id="385" r:id="rId129"/>
  </p:sldIdLst>
  <p:sldSz cx="10688638" cy="7562850"/>
  <p:notesSz cx="6858000" cy="9144000"/>
  <p:defaultTextStyle>
    <a:defPPr>
      <a:defRPr lang="en-US"/>
    </a:defPPr>
    <a:lvl1pPr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520700" indent="-635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1041400" indent="-1270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563688" indent="-1920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2084388" indent="-2555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6000" algn="l" defTabSz="457200" rtl="0" eaLnBrk="1" latinLnBrk="0" hangingPunct="1"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3200" algn="l" defTabSz="457200" rtl="0" eaLnBrk="1" latinLnBrk="0" hangingPunct="1"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400" algn="l" defTabSz="457200" rtl="0" eaLnBrk="1" latinLnBrk="0" hangingPunct="1"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600" algn="l" defTabSz="457200" rtl="0" eaLnBrk="1" latinLnBrk="0" hangingPunct="1">
      <a:defRPr sz="2100"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61E"/>
    <a:srgbClr val="9D0004"/>
    <a:srgbClr val="FFCC66"/>
    <a:srgbClr val="0D5EAB"/>
    <a:srgbClr val="052A5C"/>
    <a:srgbClr val="66B417"/>
    <a:srgbClr val="896213"/>
    <a:srgbClr val="8EB4E3"/>
    <a:srgbClr val="94E97E"/>
    <a:srgbClr val="9AF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84" y="354"/>
      </p:cViewPr>
      <p:guideLst>
        <p:guide orient="horz" pos="2382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4DB83-09E6-4321-BA61-C1F90AB2AF09}" type="datetimeFigureOut">
              <a:rPr lang="lv-LV" smtClean="0"/>
              <a:t>30.05.2019.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B6262-A581-4A30-92FC-9F941D070E7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0922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undaga Powerpoint prezentācija_1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EB4E3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undaga Powerpoint prezentācija_1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027963" y="2823344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27962" y="3595193"/>
            <a:ext cx="8279202" cy="3292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6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zentacija_novads-stūris za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2B5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5" name="Picture 14" descr="LOGO Dundagas nova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252" y="182932"/>
            <a:ext cx="819158" cy="8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1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zentacija_novads-stūris za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2B5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8430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zentacija_novads-stūris za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2B5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5" name="Picture 14" descr="LOGO Dundagas nova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252" y="182932"/>
            <a:ext cx="819158" cy="8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0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zentacija_novads-stūris za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2B5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425519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C5A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undaga Powerpoint prezentācija_1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94E97E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3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6" descr="Dundaga Powerpoint prezentācija_zal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0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027963" y="2823344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27962" y="3595193"/>
            <a:ext cx="8279202" cy="3292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6" descr="Dundaga Powerpoint prezentācija_z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38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zentacija_novads-stūris zi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73226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zentacija_novads-stūris zi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6" name="Picture 15" descr="LOGO Dundagas nova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252" y="182932"/>
            <a:ext cx="819158" cy="8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53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zentacija_novads-stūris zi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514257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ezentacija_novads-stūris zi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6" name="Picture 15" descr="LOGO Dundagas nova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252" y="182932"/>
            <a:ext cx="819158" cy="8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33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5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Dundaga Powerpoint prezentācija_zal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77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EB4E3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06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 zvans_Zalj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9414" cy="756285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793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el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896213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896213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896213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96213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73136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 Dunda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  <p:pic>
        <p:nvPicPr>
          <p:cNvPr id="2" name="Picture 1" descr="Prezentacija_novads-stūris zelt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896213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896213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896213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96213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160484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el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896213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896213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896213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96213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766870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el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896213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896213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896213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896213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96213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896213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5" name="Picture 14" descr="LOGO Dundag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34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bg>
      <p:bgPr>
        <a:solidFill>
          <a:srgbClr val="8962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 zvans_Zalj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9414" cy="756285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0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rezentacija zvans_Zelt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3122" cy="7562850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1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_novads-stūris zelts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6213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084014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_novads-stūris zelts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6213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5" name="Picture 14" descr="LOGO Dundag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0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Prezentacija_novads-stūris zelts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6213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41766004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Prezentacija_novads-stūris zelts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73F16A1-D1BB-744C-8382-0D7ADCBDF921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3A02D-1026-6547-B8EC-84D16C257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C5A28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C5A28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C5A28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C5A28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96213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C5A28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C5A28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0" name="Picture 9" descr="LOGO Dundag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100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bg>
      <p:bgPr>
        <a:solidFill>
          <a:srgbClr val="0C5A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rezentacija zvans_Zel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3122" cy="7562850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68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zentacija efeja_Tzalj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79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01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dzelten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83866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 Slite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  <p:pic>
        <p:nvPicPr>
          <p:cNvPr id="2" name="Picture 1" descr="Prezentacija_novads-stūris dzelten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221743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bg>
      <p:bgPr>
        <a:solidFill>
          <a:srgbClr val="66B4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zentacija efeja_Tzalj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79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395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 efeja_zalj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86376" cy="75628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A60E79-925B-FD4E-B7CA-38CE8D556930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9807977-CC94-BA4A-B21C-900DFE425F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264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 descr="Prezentacija_novads-stūris Gzaljs_2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83866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 descr="Prezentacija_novads-stūris Gzaljs_2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96831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bg>
      <p:bgPr>
        <a:solidFill>
          <a:srgbClr val="94E9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 descr="Prezentacija_novads-stūris Gzaljs_2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C5A28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0" name="Picture 9" descr="LOGO Sliter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035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bg>
      <p:bgPr>
        <a:solidFill>
          <a:srgbClr val="0C5A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 efeja_zalj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86376" cy="75628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A60E79-925B-FD4E-B7CA-38CE8D556930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F9807977-CC94-BA4A-B21C-900DFE425F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3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 bāka_Zil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91998" cy="756285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22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_novads-stūris sarkans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190640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 Kolkasraga bak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066" y="182932"/>
            <a:ext cx="894344" cy="839419"/>
          </a:xfrm>
          <a:prstGeom prst="rect">
            <a:avLst/>
          </a:prstGeom>
        </p:spPr>
      </p:pic>
      <p:pic>
        <p:nvPicPr>
          <p:cNvPr id="3" name="Picture 2" descr="Prezentacija_novads-stūris sarkans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178443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zentacija bāka_Sarkan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" y="0"/>
            <a:ext cx="3479414" cy="756285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8825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sarkan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536003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sarkan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9D0004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52A5C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52A5C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52A5C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52A5C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D0004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52A5C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0" name="Picture 9" descr="LOGO Kolkasraga bak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066" y="182932"/>
            <a:ext cx="894344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26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zentacija kugis_zil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91998" cy="756285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58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zentacija_novads-stūris zil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41862080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zentacija_novads-stūris zil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748293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 Buru laiv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40456"/>
          </a:xfrm>
          <a:prstGeom prst="rect">
            <a:avLst/>
          </a:prstGeom>
        </p:spPr>
      </p:pic>
      <p:pic>
        <p:nvPicPr>
          <p:cNvPr id="4" name="Picture 3" descr="Prezentacija_novads-stūris zils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034457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 kugis_Tzil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79414" cy="756285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939213" y="7010400"/>
            <a:ext cx="157162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367DE5-0440-C646-842A-BB42227AEEBB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</a:defRPr>
            </a:lvl1pPr>
          </a:lstStyle>
          <a:p>
            <a:pPr>
              <a:defRPr/>
            </a:pPr>
            <a:fld id="{F10DD394-230D-174F-94BB-8660AFA74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027963" y="4054306"/>
            <a:ext cx="8279202" cy="7718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50800" dist="38100" dir="3360000" algn="tl" rotWithShape="0">
                    <a:srgbClr val="000000">
                      <a:alpha val="43000"/>
                    </a:srgbClr>
                  </a:outerShdw>
                </a:effectLst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027962" y="4826155"/>
            <a:ext cx="8279202" cy="17585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4541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ils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7924542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ils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pic>
        <p:nvPicPr>
          <p:cNvPr id="10" name="Picture 9" descr="LOGO Buru laiv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209" y="182932"/>
            <a:ext cx="833201" cy="84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82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bg>
      <p:bgPr>
        <a:solidFill>
          <a:srgbClr val="8EB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zentacija_novads-stūris zils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437515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74F854-658E-0A4F-B7A6-30133999BAA5}" type="datetimeFigureOut">
              <a:rPr lang="en-US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0C5A28"/>
                </a:solidFill>
              </a:defRPr>
            </a:lvl1pPr>
          </a:lstStyle>
          <a:p>
            <a:pPr>
              <a:defRPr/>
            </a:pPr>
            <a:fld id="{5129FE90-3AF4-DF4B-BACD-BCE0A9A31C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/>
          </p:nvPr>
        </p:nvSpPr>
        <p:spPr>
          <a:xfrm>
            <a:off x="1254982" y="2569351"/>
            <a:ext cx="8948626" cy="43019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0D5EAB"/>
                </a:solidFill>
                <a:latin typeface="Museo 300"/>
                <a:cs typeface="Museo 300"/>
              </a:defRPr>
            </a:lvl1pPr>
            <a:lvl2pPr>
              <a:defRPr sz="1800">
                <a:solidFill>
                  <a:srgbClr val="0D5EAB"/>
                </a:solidFill>
                <a:latin typeface="Museo 300"/>
                <a:cs typeface="Museo 300"/>
              </a:defRPr>
            </a:lvl2pPr>
            <a:lvl3pPr>
              <a:defRPr sz="1600">
                <a:solidFill>
                  <a:srgbClr val="0D5EAB"/>
                </a:solidFill>
                <a:latin typeface="Museo 300"/>
                <a:cs typeface="Museo 300"/>
              </a:defRPr>
            </a:lvl3pPr>
            <a:lvl4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4pPr>
            <a:lvl5pPr>
              <a:defRPr sz="1400">
                <a:solidFill>
                  <a:srgbClr val="0D5EAB"/>
                </a:solidFill>
                <a:latin typeface="Museo 300"/>
                <a:cs typeface="Museo 300"/>
              </a:defRPr>
            </a:lvl5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700 Bold"/>
                <a:cs typeface="Museo 700 Bold"/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250243" y="1941466"/>
            <a:ext cx="8948626" cy="5400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D5EAB"/>
                </a:solidFill>
                <a:latin typeface="Museo 300"/>
                <a:cs typeface="Museo 30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1239701" y="3971210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4"/>
          </p:nvPr>
        </p:nvSpPr>
        <p:spPr>
          <a:xfrm>
            <a:off x="5841803" y="3967235"/>
            <a:ext cx="4361805" cy="2988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rgbClr val="0D5EAB"/>
                </a:solidFill>
                <a:latin typeface="Museo 100 Light"/>
                <a:cs typeface="Museo 100 Ligh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v-LV" noProof="0" smtClean="0"/>
              <a:t>Noklikšķiniet uz ikonas, lai pievienotu attēlu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692140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30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939213" y="7010400"/>
            <a:ext cx="157162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FF86CBB4-BD29-D243-AB6F-F3992AE409E7}" type="datetimeFigureOut">
              <a:rPr lang="en-US" smtClean="0"/>
              <a:pPr>
                <a:defRPr/>
              </a:pPr>
              <a:t>5/30/2019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850" y="7010400"/>
            <a:ext cx="955675" cy="4016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2A5C"/>
                </a:solidFill>
                <a:latin typeface="Museo 300"/>
                <a:cs typeface="Museo 300"/>
              </a:defRPr>
            </a:lvl1pPr>
          </a:lstStyle>
          <a:p>
            <a:pPr>
              <a:defRPr/>
            </a:pPr>
            <a:fld id="{E5D78E63-ACBC-8B43-8DCB-62BDF85817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0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20" r:id="rId2"/>
    <p:sldLayoutId id="2147484188" r:id="rId3"/>
    <p:sldLayoutId id="2147484357" r:id="rId4"/>
    <p:sldLayoutId id="2147484317" r:id="rId5"/>
    <p:sldLayoutId id="2147484356" r:id="rId6"/>
    <p:sldLayoutId id="2147484324" r:id="rId7"/>
    <p:sldLayoutId id="2147484319" r:id="rId8"/>
    <p:sldLayoutId id="2147484321" r:id="rId9"/>
    <p:sldLayoutId id="2147484322" r:id="rId10"/>
    <p:sldLayoutId id="2147484358" r:id="rId11"/>
    <p:sldLayoutId id="2147484323" r:id="rId12"/>
    <p:sldLayoutId id="2147484359" r:id="rId13"/>
    <p:sldLayoutId id="2147484325" r:id="rId14"/>
    <p:sldLayoutId id="2147484354" r:id="rId15"/>
    <p:sldLayoutId id="2147484339" r:id="rId16"/>
    <p:sldLayoutId id="2147484360" r:id="rId17"/>
    <p:sldLayoutId id="2147484340" r:id="rId18"/>
    <p:sldLayoutId id="2147484361" r:id="rId19"/>
    <p:sldLayoutId id="2147484337" r:id="rId20"/>
    <p:sldLayoutId id="2147484355" r:id="rId21"/>
    <p:sldLayoutId id="2147484341" r:id="rId22"/>
    <p:sldLayoutId id="2147484362" r:id="rId23"/>
    <p:sldLayoutId id="2147484342" r:id="rId24"/>
    <p:sldLayoutId id="2147484363" r:id="rId25"/>
    <p:sldLayoutId id="2147484338" r:id="rId26"/>
    <p:sldLayoutId id="2147484326" r:id="rId27"/>
    <p:sldLayoutId id="2147484328" r:id="rId28"/>
    <p:sldLayoutId id="2147484364" r:id="rId29"/>
    <p:sldLayoutId id="2147484333" r:id="rId30"/>
    <p:sldLayoutId id="2147484327" r:id="rId31"/>
    <p:sldLayoutId id="2147484329" r:id="rId32"/>
    <p:sldLayoutId id="2147484335" r:id="rId33"/>
    <p:sldLayoutId id="2147484365" r:id="rId34"/>
    <p:sldLayoutId id="2147484334" r:id="rId35"/>
    <p:sldLayoutId id="2147484336" r:id="rId36"/>
    <p:sldLayoutId id="2147484344" r:id="rId37"/>
    <p:sldLayoutId id="2147484366" r:id="rId38"/>
    <p:sldLayoutId id="2147484353" r:id="rId39"/>
    <p:sldLayoutId id="2147484345" r:id="rId40"/>
    <p:sldLayoutId id="2147484367" r:id="rId41"/>
    <p:sldLayoutId id="2147484346" r:id="rId42"/>
    <p:sldLayoutId id="2147484347" r:id="rId43"/>
    <p:sldLayoutId id="2147484351" r:id="rId44"/>
    <p:sldLayoutId id="2147484368" r:id="rId45"/>
    <p:sldLayoutId id="2147484349" r:id="rId46"/>
    <p:sldLayoutId id="2147484350" r:id="rId47"/>
    <p:sldLayoutId id="2147484369" r:id="rId48"/>
    <p:sldLayoutId id="2147484352" r:id="rId49"/>
    <p:sldLayoutId id="2147484343" r:id="rId5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74170" y="2781429"/>
            <a:ext cx="10428515" cy="3605577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 Black" panose="020B0A04020102020204" pitchFamily="34" charset="0"/>
              </a:rPr>
              <a:t>PATEICĪBU RAKSTU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 Black" panose="020B0A040201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«PAR AUGSTIEM SASNIEGUMIEM UN DUNDAGAS NOVADA TĒLA SPODRINĀŠANU» 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 Black" panose="020B0A040201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 Black" panose="020B0A04020102020204" pitchFamily="34" charset="0"/>
              </a:rPr>
              <a:t>SAŅĒMĒJUS</a:t>
            </a:r>
            <a:endParaRPr lang="lv-LV" sz="4000" dirty="0">
              <a:latin typeface="Arial Black" panose="020B0A040201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74170" y="914422"/>
            <a:ext cx="10688638" cy="838178"/>
          </a:xfrm>
        </p:spPr>
        <p:txBody>
          <a:bodyPr/>
          <a:lstStyle/>
          <a:p>
            <a:r>
              <a:rPr lang="lv-LV" sz="54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SVEICAM DUNDAGAS NOVADA SKOLĒNUS</a:t>
            </a:r>
            <a:endParaRPr lang="lv-LV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pic>
        <p:nvPicPr>
          <p:cNvPr id="7" name="Attēla vietturis 6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0" r="9270"/>
          <a:stretch>
            <a:fillRect/>
          </a:stretch>
        </p:blipFill>
        <p:spPr>
          <a:xfrm>
            <a:off x="-112576" y="4947186"/>
            <a:ext cx="3312976" cy="2270125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490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86439" y="3161841"/>
            <a:ext cx="10300772" cy="4197426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2003., 2004.g.dz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līga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65944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Dāvis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Alkšbirze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4561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2732184"/>
            <a:ext cx="10124500" cy="4560982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2003., 2004.g.dz.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līga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Klāvs </a:t>
            </a:r>
            <a:r>
              <a:rPr lang="lv-LV" sz="7200" b="1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Alkšbirze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71119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3139806"/>
            <a:ext cx="8948626" cy="3999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apguves 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un 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Rinalds Amoliņš</a:t>
            </a:r>
            <a:endParaRPr lang="lv-LV" sz="70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3139806"/>
            <a:ext cx="8948626" cy="3999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apguves 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un 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384951"/>
            <a:ext cx="8948626" cy="659449"/>
          </a:xfrm>
        </p:spPr>
        <p:txBody>
          <a:bodyPr/>
          <a:lstStyle/>
          <a:p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Kristers</a:t>
            </a:r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Ankudovičs</a:t>
            </a:r>
            <a:endParaRPr lang="lv-LV" sz="70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4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3503363"/>
            <a:ext cx="8329693" cy="33679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reģiona mūzikas 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solfedžo konkursā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«Gudrs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, vēl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gudrāks»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1168427"/>
          </a:xfrm>
        </p:spPr>
        <p:txBody>
          <a:bodyPr/>
          <a:lstStyle/>
          <a:p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Nikola </a:t>
            </a:r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Ansberga</a:t>
            </a:r>
            <a:r>
              <a:rPr lang="lv-LV" dirty="0"/>
              <a:t/>
            </a:r>
            <a:br>
              <a:rPr lang="lv-LV" dirty="0"/>
            </a:br>
            <a:r>
              <a:rPr lang="lv-LV" dirty="0"/>
              <a:t/>
            </a:r>
            <a:br>
              <a:rPr lang="lv-LV" dirty="0"/>
            </a:b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0461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77117" y="3084723"/>
            <a:ext cx="10521109" cy="4197426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2006.g.dz.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čempionātā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U-13 grupā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25416" y="1233250"/>
            <a:ext cx="9463489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Indars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Asars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1880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3503364"/>
            <a:ext cx="10091451" cy="3246741"/>
          </a:xfrm>
        </p:spPr>
        <p:txBody>
          <a:bodyPr>
            <a:normAutofit/>
          </a:bodyPr>
          <a:lstStyle/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skolēnu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43. zinātniski pētniecisko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darbu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konferencē</a:t>
            </a:r>
          </a:p>
          <a:p>
            <a:pPr marL="0" indent="0">
              <a:buNone/>
            </a:pP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latviešu valodas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literatūras olimpiādē 11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.-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12.klasēm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77957"/>
            <a:ext cx="8948626" cy="1994052"/>
          </a:xfrm>
        </p:spPr>
        <p:txBody>
          <a:bodyPr/>
          <a:lstStyle/>
          <a:p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Vanesa</a:t>
            </a:r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Balmane</a:t>
            </a:r>
            <a:endParaRPr lang="lv-LV" sz="70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0" y="3150824"/>
            <a:ext cx="10565176" cy="3833869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sacensības vieglatlētikā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vidusskolu grupā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1999., 2002.g.dz.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skolēnu 72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vidusskolu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kauss III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81350"/>
            <a:ext cx="8948626" cy="1011350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Aksels Niklāvs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Balmanis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8264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95759" y="3503364"/>
            <a:ext cx="10014333" cy="4304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38130"/>
            <a:ext cx="8948626" cy="171642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Tomass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Beņislavskis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551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96607" y="2533879"/>
            <a:ext cx="9884119" cy="4208444"/>
          </a:xfrm>
        </p:spPr>
        <p:txBody>
          <a:bodyPr>
            <a:noAutofit/>
          </a:bodyPr>
          <a:lstStyle/>
          <a:p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III vieta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Latvijas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profesionālās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ievirzes un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profesionālās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vidējās mūzikas izglītības iestāžu izglītības programmas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sitaminstrumentu spēlē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audzēkņu Valsts konkursa II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kārtā</a:t>
            </a: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XIV Kurzemes un Žemaitijas reģionu mūzikas skolu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pūšaminstrumentu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un sitaminstrumentu nodaļu audzēkņu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</a:t>
            </a: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Laureāta diploms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VII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Starptautiskā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Perkusionistu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festivālā «Citādais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ritms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Šauļos</a:t>
            </a: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98304"/>
            <a:ext cx="8948626" cy="1694395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Arnolds Bergmanis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5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87286" y="3327094"/>
            <a:ext cx="10501351" cy="4087257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kolāžu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«Starptautiskais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Smilšu skulptūru festivāls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Jelgavā»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/>
              <a:t> SIA </a:t>
            </a:r>
            <a:r>
              <a:rPr lang="lv-LV" sz="4000" dirty="0" err="1"/>
              <a:t>Stena</a:t>
            </a:r>
            <a:r>
              <a:rPr lang="lv-LV" sz="4000" dirty="0"/>
              <a:t> Line 1.-9. klašu zīmējumu konkursā «Ar mīlestību sirsniņā</a:t>
            </a:r>
            <a:r>
              <a:rPr lang="lv-LV" sz="4000" dirty="0" smtClean="0"/>
              <a:t>»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Piejūra» kalendāra zīmējuma konkursa laureāte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47451" y="759524"/>
            <a:ext cx="9427688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Samanta Amanda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ertholde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453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54236" y="3668617"/>
            <a:ext cx="10124501" cy="3202674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reģiona mūzikas 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solfedžo konkursā «Gudrs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, vēl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gudrāks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Līva Bērzkalne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241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43219" y="3712684"/>
            <a:ext cx="10333822" cy="3283027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2005., 2006.g.dz.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80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Dana Blaumane</a:t>
            </a:r>
            <a:endParaRPr lang="lv-LV" sz="80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86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43219" y="3712684"/>
            <a:ext cx="10333822" cy="32830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59525"/>
            <a:ext cx="8948626" cy="659449"/>
          </a:xfrm>
        </p:spPr>
        <p:txBody>
          <a:bodyPr/>
          <a:lstStyle/>
          <a:p>
            <a:r>
              <a:rPr lang="lv-LV" sz="8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Adrians Blaumanis</a:t>
            </a:r>
            <a:endParaRPr lang="lv-LV" sz="80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707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74573" y="2963537"/>
            <a:ext cx="10314065" cy="4164375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federācijas «Ziemas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zēniem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330506"/>
            <a:ext cx="8948626" cy="1562193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Ingars Blumbergs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80595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61860" y="3635566"/>
            <a:ext cx="9959248" cy="3712685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16097"/>
            <a:ext cx="8948626" cy="154015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Rainers</a:t>
            </a:r>
            <a:b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</a:b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Blumbergs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593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99152" y="4120308"/>
            <a:ext cx="10589485" cy="344254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Latvijas volejbola federācijas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«Pavasara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27114"/>
            <a:ext cx="8948626" cy="154015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Francis</a:t>
            </a:r>
            <a:b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</a:b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Blūmentāls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1628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39827" y="3602516"/>
            <a:ext cx="9838062" cy="3960334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2003., 2004.g.dz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līga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594911"/>
            <a:ext cx="8948626" cy="1718631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Kārlis Blūmentāls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420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64404" y="3190301"/>
            <a:ext cx="10256703" cy="3569465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vieglatlētikā vidusskolu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olimpiādē skolu sportā volejbolā 1999., 2002.g.dz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vizuālās mākslas 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olimpiādē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661012"/>
            <a:ext cx="8948626" cy="1231687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Raitis</a:t>
            </a:r>
            <a:r>
              <a:rPr lang="lv-LV" sz="7200" dirty="0">
                <a:ln>
                  <a:solidFill>
                    <a:schemeClr val="bg1"/>
                  </a:solidFill>
                </a:ln>
              </a:rPr>
              <a:t/>
            </a:r>
            <a:br>
              <a:rPr lang="lv-LV" sz="7200" dirty="0">
                <a:ln>
                  <a:solidFill>
                    <a:schemeClr val="bg1"/>
                  </a:solidFill>
                </a:ln>
              </a:rPr>
            </a:b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Blūmentāls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9409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99152" y="3877937"/>
            <a:ext cx="10432972" cy="29933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vieta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1999., 2002.g.dz.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462707" y="1156772"/>
            <a:ext cx="9970265" cy="176269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Edgars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Bolšings</a:t>
            </a:r>
            <a:r>
              <a:rPr lang="lv-LV" sz="7200" dirty="0" smtClean="0"/>
              <a:t/>
            </a:r>
            <a:br>
              <a:rPr lang="lv-LV" sz="7200" dirty="0" smtClean="0"/>
            </a:br>
            <a:endParaRPr lang="lv-LV" sz="7200" dirty="0"/>
          </a:p>
        </p:txBody>
      </p:sp>
    </p:spTree>
    <p:extLst>
      <p:ext uri="{BB962C8B-B14F-4D97-AF65-F5344CB8AC3E}">
        <p14:creationId xmlns:p14="http://schemas.microsoft.com/office/powerpoint/2010/main" val="314626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97456" y="4164376"/>
            <a:ext cx="10198869" cy="30704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vizuālās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mākslas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6.klasēm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12704"/>
            <a:ext cx="8948626" cy="1652530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Evelīna Paula Borisova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04230" y="1277957"/>
            <a:ext cx="9884407" cy="1751682"/>
          </a:xfrm>
        </p:spPr>
        <p:txBody>
          <a:bodyPr/>
          <a:lstStyle/>
          <a:p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Daniels Borisovs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62708" y="3977088"/>
            <a:ext cx="9740900" cy="32279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kolāžu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«Starptautiskais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Smilšu skulptūru festivāls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Jelgavā»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-2019</a:t>
            </a:r>
          </a:p>
        </p:txBody>
      </p:sp>
    </p:spTree>
    <p:extLst>
      <p:ext uri="{BB962C8B-B14F-4D97-AF65-F5344CB8AC3E}">
        <p14:creationId xmlns:p14="http://schemas.microsoft.com/office/powerpoint/2010/main" val="285563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04230" y="1322023"/>
            <a:ext cx="9884407" cy="1608463"/>
          </a:xfrm>
        </p:spPr>
        <p:txBody>
          <a:bodyPr/>
          <a:lstStyle/>
          <a:p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Markuss </a:t>
            </a:r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Bubnelis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62708" y="3602516"/>
            <a:ext cx="9740900" cy="36025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</p:spTree>
    <p:extLst>
      <p:ext uri="{BB962C8B-B14F-4D97-AF65-F5344CB8AC3E}">
        <p14:creationId xmlns:p14="http://schemas.microsoft.com/office/powerpoint/2010/main" val="322931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04230" y="1322023"/>
            <a:ext cx="9884407" cy="1608463"/>
          </a:xfrm>
        </p:spPr>
        <p:txBody>
          <a:bodyPr/>
          <a:lstStyle/>
          <a:p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Elīne</a:t>
            </a:r>
            <a:r>
              <a:rPr lang="lv-LV" sz="7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0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Burnevica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62708" y="3999122"/>
            <a:ext cx="9740900" cy="32059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2003., 2004.g.dz.</a:t>
            </a:r>
          </a:p>
        </p:txBody>
      </p:sp>
    </p:spTree>
    <p:extLst>
      <p:ext uri="{BB962C8B-B14F-4D97-AF65-F5344CB8AC3E}">
        <p14:creationId xmlns:p14="http://schemas.microsoft.com/office/powerpoint/2010/main" val="13001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067215"/>
            <a:ext cx="8948626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Alise Ceple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74573" y="2853370"/>
            <a:ext cx="10314064" cy="4560982"/>
          </a:xfrm>
        </p:spPr>
        <p:txBody>
          <a:bodyPr>
            <a:normAutofit fontScale="85000" lnSpcReduction="20000"/>
          </a:bodyPr>
          <a:lstStyle/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vieglatlētikā </a:t>
            </a:r>
            <a:endParaRPr lang="lv-LV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 4-cīņa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– 800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metros</a:t>
            </a:r>
            <a:endParaRPr lang="lv-LV" sz="4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vieglatlētikā vidusskolu grupā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krosa stafetē</a:t>
            </a:r>
          </a:p>
          <a:p>
            <a:r>
              <a:rPr lang="lv-LV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olimpiāde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1999.,2002.g.dz.</a:t>
            </a:r>
          </a:p>
          <a:p>
            <a:r>
              <a:rPr lang="lv-LV" sz="4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cs typeface="Arial" panose="020B0604020202020204" pitchFamily="34" charset="0"/>
              </a:rPr>
              <a:t>s</a:t>
            </a:r>
            <a:r>
              <a:rPr lang="lv-LV" sz="4000" dirty="0" err="1" smtClean="0"/>
              <a:t>tarpnovadu</a:t>
            </a:r>
            <a:r>
              <a:rPr lang="lv-LV" sz="4000" dirty="0" smtClean="0"/>
              <a:t> sacensībās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augstlēkšanā</a:t>
            </a:r>
            <a:endParaRPr lang="lv-LV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84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28129"/>
            <a:ext cx="8948626" cy="152914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Alise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Damberga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85590" y="3977089"/>
            <a:ext cx="9905408" cy="34482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., 2004.g.dz.</a:t>
            </a:r>
          </a:p>
        </p:txBody>
      </p:sp>
    </p:spTree>
    <p:extLst>
      <p:ext uri="{BB962C8B-B14F-4D97-AF65-F5344CB8AC3E}">
        <p14:creationId xmlns:p14="http://schemas.microsoft.com/office/powerpoint/2010/main" val="16266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638980"/>
            <a:ext cx="8948626" cy="1529142"/>
          </a:xfrm>
        </p:spPr>
        <p:txBody>
          <a:bodyPr/>
          <a:lstStyle/>
          <a:p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Daniēla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Damberga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85590" y="4054206"/>
            <a:ext cx="9905408" cy="3327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latviešu valodas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literatūras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olimpiādē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.-12.klasēm</a:t>
            </a:r>
          </a:p>
        </p:txBody>
      </p:sp>
    </p:spTree>
    <p:extLst>
      <p:ext uri="{BB962C8B-B14F-4D97-AF65-F5344CB8AC3E}">
        <p14:creationId xmlns:p14="http://schemas.microsoft.com/office/powerpoint/2010/main" val="338129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14400" y="1233250"/>
            <a:ext cx="9441455" cy="1223511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Jānis Dambergs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85589" y="3470312"/>
            <a:ext cx="9606709" cy="34009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</p:spTree>
    <p:extLst>
      <p:ext uri="{BB962C8B-B14F-4D97-AF65-F5344CB8AC3E}">
        <p14:creationId xmlns:p14="http://schemas.microsoft.com/office/powerpoint/2010/main" val="23985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14400" y="1233250"/>
            <a:ext cx="9441455" cy="1223511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Rūdolfs Dambergs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85589" y="2776251"/>
            <a:ext cx="9606709" cy="4095041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apguves skatē, gatavojoties XII Latvijas skolu jaunatnes dziesmu un deju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svētkiem</a:t>
            </a:r>
          </a:p>
          <a:p>
            <a:pPr marL="0" indent="0">
              <a:buNone/>
            </a:pPr>
            <a:endParaRPr lang="lv-LV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federācijas 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«Pavasara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</p:txBody>
      </p:sp>
    </p:spTree>
    <p:extLst>
      <p:ext uri="{BB962C8B-B14F-4D97-AF65-F5344CB8AC3E}">
        <p14:creationId xmlns:p14="http://schemas.microsoft.com/office/powerpoint/2010/main" val="23655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18889" y="616945"/>
            <a:ext cx="8948626" cy="1696598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Aleksis 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Ernests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Dēvits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30506" y="2776251"/>
            <a:ext cx="10358131" cy="466013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lv-LV" sz="37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vieglatlētikā 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vidusskolu grupā</a:t>
            </a:r>
          </a:p>
          <a:p>
            <a:pPr>
              <a:spcBef>
                <a:spcPts val="0"/>
              </a:spcBef>
            </a:pPr>
            <a:r>
              <a:rPr lang="lv-LV" sz="37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vieglatlētikā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  4-cīņa- šķēpa mešanā</a:t>
            </a:r>
            <a:endParaRPr lang="lv-LV"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lv-LV" sz="37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Talsu novada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1999., 2002.g.dz.</a:t>
            </a:r>
          </a:p>
          <a:p>
            <a:pPr>
              <a:spcBef>
                <a:spcPts val="0"/>
              </a:spcBef>
            </a:pPr>
            <a:r>
              <a:rPr lang="lv-LV" sz="37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 Latvijas skolēnu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72. spartakiādē 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volejbolā </a:t>
            </a:r>
            <a:r>
              <a:rPr lang="lv-LV" sz="3700" dirty="0" smtClean="0">
                <a:latin typeface="Arial" panose="020B0604020202020204" pitchFamily="34" charset="0"/>
                <a:cs typeface="Arial" panose="020B0604020202020204" pitchFamily="34" charset="0"/>
              </a:rPr>
              <a:t>«Vidusskolu kauss» III </a:t>
            </a:r>
            <a:r>
              <a:rPr lang="lv-LV" sz="3700" dirty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</p:txBody>
      </p:sp>
    </p:spTree>
    <p:extLst>
      <p:ext uri="{BB962C8B-B14F-4D97-AF65-F5344CB8AC3E}">
        <p14:creationId xmlns:p14="http://schemas.microsoft.com/office/powerpoint/2010/main" val="31981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29058" y="1299991"/>
            <a:ext cx="8948626" cy="1696598"/>
          </a:xfrm>
        </p:spPr>
        <p:txBody>
          <a:bodyPr/>
          <a:lstStyle/>
          <a:p>
            <a:r>
              <a:rPr lang="lv-LV" sz="77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Eliza</a:t>
            </a:r>
            <a:r>
              <a:rPr lang="lv-LV" sz="77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bete </a:t>
            </a:r>
            <a:r>
              <a:rPr lang="lv-LV" sz="77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Dēvita</a:t>
            </a:r>
            <a:r>
              <a:rPr lang="lv-LV" sz="77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30506" y="2776251"/>
            <a:ext cx="10358131" cy="466013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lv-LV" sz="4000" dirty="0"/>
          </a:p>
          <a:p>
            <a:pPr marL="0" indent="0">
              <a:spcBef>
                <a:spcPts val="0"/>
              </a:spcBef>
              <a:buNone/>
            </a:pPr>
            <a:endParaRPr lang="lv-LV" sz="4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vizuālās mākslas olimpiādē</a:t>
            </a:r>
            <a:endParaRPr lang="lv-LV" sz="3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95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64405" y="3668617"/>
            <a:ext cx="10245687" cy="3690650"/>
          </a:xfrm>
        </p:spPr>
        <p:txBody>
          <a:bodyPr>
            <a:normAutofit lnSpcReduction="10000"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atklātajā 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«Tautas bumbā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federācijas 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«Pavasara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07872" y="914400"/>
            <a:ext cx="8948626" cy="1784733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Niks Martins Dišlers</a:t>
            </a:r>
            <a:endParaRPr lang="lv-LV" sz="7200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0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29057" y="825626"/>
            <a:ext cx="8948626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Laura Gerda Dūda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694063" y="4087258"/>
            <a:ext cx="9509545" cy="3283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2006.g.dz.</a:t>
            </a:r>
          </a:p>
        </p:txBody>
      </p:sp>
    </p:spTree>
    <p:extLst>
      <p:ext uri="{BB962C8B-B14F-4D97-AF65-F5344CB8AC3E}">
        <p14:creationId xmlns:p14="http://schemas.microsoft.com/office/powerpoint/2010/main" val="429408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67800" y="1288101"/>
            <a:ext cx="8948626" cy="659449"/>
          </a:xfrm>
        </p:spPr>
        <p:txBody>
          <a:bodyPr/>
          <a:lstStyle/>
          <a:p>
            <a:r>
              <a:rPr lang="lv-LV" sz="77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Ginta Egle </a:t>
            </a: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694063" y="4087258"/>
            <a:ext cx="9509545" cy="328302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alsts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mēroga pētījumu konkursā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«Vēsture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ap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mums» 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90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352540"/>
            <a:ext cx="8948626" cy="154015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Helēna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Emerberga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264405" y="2666082"/>
            <a:ext cx="10245687" cy="4555244"/>
          </a:xfrm>
        </p:spPr>
        <p:txBody>
          <a:bodyPr>
            <a:noAutofit/>
          </a:bodyPr>
          <a:lstStyle/>
          <a:p>
            <a:r>
              <a:rPr lang="lv-LV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Valsts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mēroga pētījumu konkursā «Vēsture ap mums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lv-LV" sz="36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Latvijas skolēnu 72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spartakiādē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volejbolā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«Vidusskolu kauss» III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vieglatlētikā vidusskolu grupā</a:t>
            </a:r>
          </a:p>
          <a:p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Talsu novada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1999.,2002.g.dz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lv-LV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5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683046"/>
            <a:ext cx="8948626" cy="154015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Kristīne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Emerberga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264405" y="3899971"/>
            <a:ext cx="10245687" cy="36628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</a:p>
          <a:p>
            <a:pPr marL="0" indent="0" algn="ctr"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1999.,2002.g.dz.</a:t>
            </a:r>
          </a:p>
        </p:txBody>
      </p:sp>
    </p:spTree>
    <p:extLst>
      <p:ext uri="{BB962C8B-B14F-4D97-AF65-F5344CB8AC3E}">
        <p14:creationId xmlns:p14="http://schemas.microsoft.com/office/powerpoint/2010/main" val="41742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349395" y="1101688"/>
            <a:ext cx="8948626" cy="1344058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Elvis </a:t>
            </a:r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Engelbergs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297456" y="2897436"/>
            <a:ext cx="10391182" cy="3973855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skolēnu 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2003.,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2004.g.dz.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0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349395" y="1101688"/>
            <a:ext cx="8948626" cy="1344058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Ralfs </a:t>
            </a:r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Engelbergs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672028" y="2897436"/>
            <a:ext cx="10016609" cy="423047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«Ziemas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zēniem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«Pavasara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</p:txBody>
      </p:sp>
    </p:spTree>
    <p:extLst>
      <p:ext uri="{BB962C8B-B14F-4D97-AF65-F5344CB8AC3E}">
        <p14:creationId xmlns:p14="http://schemas.microsoft.com/office/powerpoint/2010/main" val="19370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3536413"/>
            <a:ext cx="8274608" cy="333487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07023" y="1068636"/>
            <a:ext cx="8948626" cy="144257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Alma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Freimute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0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61860" y="3767768"/>
            <a:ext cx="9463489" cy="31948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2003., 2004.g.dz.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1146393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Liene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Gerharde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35778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Kārlis 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Gerhards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0" y="3822853"/>
            <a:ext cx="10688638" cy="3048438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vieglatlētikā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vidusskolu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vieglatlētikā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4-cīņā- šķēpa mešan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ā</a:t>
            </a:r>
          </a:p>
        </p:txBody>
      </p:sp>
    </p:spTree>
    <p:extLst>
      <p:ext uri="{BB962C8B-B14F-4D97-AF65-F5344CB8AC3E}">
        <p14:creationId xmlns:p14="http://schemas.microsoft.com/office/powerpoint/2010/main" val="294547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02536" y="385589"/>
            <a:ext cx="9199084" cy="1531345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Aleksis 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Markuss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Gorjunovs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29658" y="3084722"/>
            <a:ext cx="9948231" cy="447812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sacensībās volejbolā «Kurzemes kauss 2018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2003., 2004.g.dz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58467"/>
            <a:ext cx="8948626" cy="1575412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Romans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Giedrjus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Gorjunovs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96607" y="3415229"/>
            <a:ext cx="9926198" cy="4010140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- Zemgales skolu 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reģiona skatuves runas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bumbā»</a:t>
            </a:r>
          </a:p>
          <a:p>
            <a:pPr marL="0" indent="0" algn="ctr">
              <a:buNone/>
            </a:pP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14400"/>
            <a:ext cx="8948626" cy="115456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Emīls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Grīnerts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539827" y="2478795"/>
            <a:ext cx="9937213" cy="5321147"/>
          </a:xfrm>
        </p:spPr>
        <p:txBody>
          <a:bodyPr>
            <a:normAutofit fontScale="70000" lnSpcReduction="20000"/>
          </a:bodyPr>
          <a:lstStyle/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čempionātā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šahā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bumbā»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matemātikā 5.klasēm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«Ziemas Kausa </a:t>
            </a:r>
            <a:r>
              <a:rPr lang="lv-LV" sz="44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zēniem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čempionātā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U-13 grupā</a:t>
            </a:r>
          </a:p>
          <a:p>
            <a:r>
              <a:rPr lang="lv-LV" sz="44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</a:t>
            </a:r>
            <a:r>
              <a:rPr lang="lv-LV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«Pavasara kausa </a:t>
            </a:r>
            <a:r>
              <a:rPr lang="lv-LV" sz="44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4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  <a:p>
            <a:pPr marL="0" indent="0">
              <a:buNone/>
            </a:pPr>
            <a:endParaRPr lang="lv-LV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96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91520"/>
            <a:ext cx="8948626" cy="1606260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Aivis</a:t>
            </a:r>
            <a:b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</a:b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Grubenbergs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95760" y="4340646"/>
            <a:ext cx="9703110" cy="31287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 Zemgales skolu 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</p:txBody>
      </p:sp>
    </p:spTree>
    <p:extLst>
      <p:ext uri="{BB962C8B-B14F-4D97-AF65-F5344CB8AC3E}">
        <p14:creationId xmlns:p14="http://schemas.microsoft.com/office/powerpoint/2010/main" val="242957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60165"/>
            <a:ext cx="8948626" cy="1606260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Andis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Grubenbergs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95759" y="3955055"/>
            <a:ext cx="9981281" cy="3525397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čempionātā </a:t>
            </a:r>
          </a:p>
          <a:p>
            <a:pPr marL="0" indent="0"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U-13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</p:txBody>
      </p:sp>
    </p:spTree>
    <p:extLst>
      <p:ext uri="{BB962C8B-B14F-4D97-AF65-F5344CB8AC3E}">
        <p14:creationId xmlns:p14="http://schemas.microsoft.com/office/powerpoint/2010/main" val="9210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465244"/>
            <a:ext cx="8948626" cy="175168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Kārlis Ģērmanis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41523" y="3761079"/>
            <a:ext cx="9857346" cy="34425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matemātikas olimpiādē 7.klasēm</a:t>
            </a:r>
          </a:p>
          <a:p>
            <a:pPr marL="0" indent="0">
              <a:buNone/>
            </a:pP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vizuālās mākslas 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</a:t>
            </a:r>
            <a:endParaRPr lang="lv-LV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0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04881" y="638979"/>
            <a:ext cx="8948626" cy="1707613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Mare Kristīne Hermane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771180" y="2974555"/>
            <a:ext cx="9816029" cy="4362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Latvijas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izglītības iestāžu profesionālās ievirzes izglītības mākslas un dizaina jomas programmu audzēkņu Valsts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kārtā 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8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72029" y="4437294"/>
            <a:ext cx="9531579" cy="31255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atklātā čempionātā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šahā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1102326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Anna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Rebeka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Irbe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09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72029" y="3933022"/>
            <a:ext cx="9531579" cy="3629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krosa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stafetēs komandām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250"/>
            <a:ext cx="8948626" cy="1102326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Sendija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Jansone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4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51091" y="881351"/>
            <a:ext cx="8731039" cy="147405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Ralfs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Jasinovičs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264405" y="2974554"/>
            <a:ext cx="10190602" cy="443979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2006.g.dz.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čempionātā</a:t>
            </a:r>
          </a:p>
          <a:p>
            <a:pPr marL="0" indent="0"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U-13 grupā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3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41523" y="4010140"/>
            <a:ext cx="9862085" cy="33160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07024" y="1371280"/>
            <a:ext cx="8948626" cy="102520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Bella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Jākabsone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25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41523" y="4098275"/>
            <a:ext cx="9862085" cy="32279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07024" y="1382297"/>
            <a:ext cx="8948626" cy="102520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Dārta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Jākabsone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8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41523" y="4153359"/>
            <a:ext cx="9862085" cy="31728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07872" y="715457"/>
            <a:ext cx="8948626" cy="1025208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Rezija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Jākabsone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2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51091" y="1110504"/>
            <a:ext cx="8948626" cy="1418974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Toms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Jānbergs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1" y="3470313"/>
            <a:ext cx="10688638" cy="3833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deju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svētkiem</a:t>
            </a:r>
          </a:p>
        </p:txBody>
      </p:sp>
    </p:spTree>
    <p:extLst>
      <p:ext uri="{BB962C8B-B14F-4D97-AF65-F5344CB8AC3E}">
        <p14:creationId xmlns:p14="http://schemas.microsoft.com/office/powerpoint/2010/main" val="21448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15249"/>
            <a:ext cx="8948626" cy="1496092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Pauls </a:t>
            </a:r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Jurčs</a:t>
            </a:r>
            <a:endParaRPr lang="lv-LV" sz="72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815248" y="2467778"/>
            <a:ext cx="9705859" cy="5095072"/>
          </a:xfrm>
        </p:spPr>
        <p:txBody>
          <a:bodyPr>
            <a:noAutofit/>
          </a:bodyPr>
          <a:lstStyle/>
          <a:p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Atzinība un 3.vieta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Rīgas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brīvostas pārvaldes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izsludinātā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zīmējumu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Latvijas mākslas skolu audzēkņiem «Mana nākotnes osta» </a:t>
            </a:r>
          </a:p>
          <a:p>
            <a:pPr>
              <a:spcBef>
                <a:spcPts val="0"/>
              </a:spcBef>
            </a:pP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SIA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lv-LV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Stena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Line» rīkotā Māmiņdienas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zīmējumu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skolēniem «Ar mīlestību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sirsniņā»1.-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4. klašu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Godalga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Rīgas brīvostas pārvaldes izsludinātā zīmējumu konkursā Latvijas mākslas skolu audzēkņiem «Mana nākotnes osta»</a:t>
            </a:r>
          </a:p>
        </p:txBody>
      </p:sp>
    </p:spTree>
    <p:extLst>
      <p:ext uri="{BB962C8B-B14F-4D97-AF65-F5344CB8AC3E}">
        <p14:creationId xmlns:p14="http://schemas.microsoft.com/office/powerpoint/2010/main" val="23850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93864" y="1277958"/>
            <a:ext cx="8948626" cy="1496092"/>
          </a:xfrm>
        </p:spPr>
        <p:txBody>
          <a:bodyPr/>
          <a:lstStyle/>
          <a:p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Kristers</a:t>
            </a:r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Kandis</a:t>
            </a:r>
            <a:endParaRPr lang="lv-LV" sz="72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590866" y="3701667"/>
            <a:ext cx="9551624" cy="3861182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čempionātā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U-13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</p:txBody>
      </p:sp>
    </p:spTree>
    <p:extLst>
      <p:ext uri="{BB962C8B-B14F-4D97-AF65-F5344CB8AC3E}">
        <p14:creationId xmlns:p14="http://schemas.microsoft.com/office/powerpoint/2010/main" val="361885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15249"/>
            <a:ext cx="8948626" cy="1496092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Viktorija </a:t>
            </a:r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Kārklevalka</a:t>
            </a:r>
            <a:endParaRPr lang="lv-LV" sz="72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93010" y="3999123"/>
            <a:ext cx="9705859" cy="3486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</p:spTree>
    <p:extLst>
      <p:ext uri="{BB962C8B-B14F-4D97-AF65-F5344CB8AC3E}">
        <p14:creationId xmlns:p14="http://schemas.microsoft.com/office/powerpoint/2010/main" val="24789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15249"/>
            <a:ext cx="8948626" cy="1496092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Normunds </a:t>
            </a:r>
            <a:r>
              <a:rPr lang="lv-LV" sz="72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Kārklevalks</a:t>
            </a:r>
            <a:endParaRPr lang="lv-LV" sz="72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815248" y="4076241"/>
            <a:ext cx="9022815" cy="348660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sportā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73125" y="1399143"/>
            <a:ext cx="8948626" cy="1496092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Edijs Kārkliņš</a:t>
            </a:r>
            <a:endParaRPr lang="lv-LV" sz="72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62708" y="3591499"/>
            <a:ext cx="10113485" cy="3238958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skolēnu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72.spartakiādē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«Vidusskolu kauss»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III līga</a:t>
            </a:r>
          </a:p>
          <a:p>
            <a:pPr marL="0" indent="0">
              <a:buNone/>
            </a:pPr>
            <a:endParaRPr lang="lv-LV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1999.,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2002.g.dz.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5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51493" y="440675"/>
            <a:ext cx="8948626" cy="1972018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Elza Digna Klēvere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74573" y="2886419"/>
            <a:ext cx="10314065" cy="4583017"/>
          </a:xfrm>
        </p:spPr>
        <p:txBody>
          <a:bodyPr>
            <a:normAutofit fontScale="92500" lnSpcReduction="10000"/>
          </a:bodyPr>
          <a:lstStyle/>
          <a:p>
            <a:r>
              <a:rPr lang="lv-LV" sz="43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 Latvijas skolēnu </a:t>
            </a:r>
            <a:r>
              <a:rPr lang="lv-LV" sz="4300" dirty="0" smtClean="0">
                <a:latin typeface="Arial" panose="020B0604020202020204" pitchFamily="34" charset="0"/>
                <a:cs typeface="Arial" panose="020B0604020202020204" pitchFamily="34" charset="0"/>
              </a:rPr>
              <a:t>72.spartakiādē 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volejbolā </a:t>
            </a:r>
            <a:r>
              <a:rPr lang="lv-LV" sz="4300" dirty="0" smtClean="0">
                <a:latin typeface="Arial" panose="020B0604020202020204" pitchFamily="34" charset="0"/>
                <a:cs typeface="Arial" panose="020B0604020202020204" pitchFamily="34" charset="0"/>
              </a:rPr>
              <a:t>«Vidusskolu kauss» III 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r>
              <a:rPr lang="lv-LV" sz="4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</a:t>
            </a:r>
            <a:r>
              <a:rPr lang="lv-LV" sz="43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1999.,2002.g.dz.</a:t>
            </a:r>
          </a:p>
          <a:p>
            <a:r>
              <a:rPr lang="lv-LV" sz="4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3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 sacensības vieglatlētikā </a:t>
            </a:r>
            <a:r>
              <a:rPr lang="lv-LV" sz="4300" dirty="0" smtClean="0">
                <a:latin typeface="Arial" panose="020B0604020202020204" pitchFamily="34" charset="0"/>
                <a:cs typeface="Arial" panose="020B0604020202020204" pitchFamily="34" charset="0"/>
              </a:rPr>
              <a:t>vidusskolu grupā</a:t>
            </a:r>
            <a:endParaRPr lang="lv-LV" sz="4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3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300" dirty="0">
                <a:latin typeface="Arial" panose="020B0604020202020204" pitchFamily="34" charset="0"/>
                <a:cs typeface="Arial" panose="020B0604020202020204" pitchFamily="34" charset="0"/>
              </a:rPr>
              <a:t> krosa stafetē</a:t>
            </a:r>
          </a:p>
          <a:p>
            <a:pPr marL="0" indent="0">
              <a:lnSpc>
                <a:spcPct val="150000"/>
              </a:lnSpc>
              <a:buNone/>
            </a:pPr>
            <a:endParaRPr lang="lv-LV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9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8000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Kristīne </a:t>
            </a:r>
            <a:r>
              <a:rPr lang="lv-LV" sz="8000" dirty="0" err="1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Kluce</a:t>
            </a:r>
            <a:endParaRPr lang="lv-LV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209321" y="3866919"/>
            <a:ext cx="10322804" cy="349234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2003., 2004.g.dz.</a:t>
            </a:r>
          </a:p>
        </p:txBody>
      </p:sp>
    </p:spTree>
    <p:extLst>
      <p:ext uri="{BB962C8B-B14F-4D97-AF65-F5344CB8AC3E}">
        <p14:creationId xmlns:p14="http://schemas.microsoft.com/office/powerpoint/2010/main" val="138913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40074" y="1002537"/>
            <a:ext cx="8948626" cy="152914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Kevins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Krasons</a:t>
            </a:r>
            <a:r>
              <a:rPr lang="lv-LV" sz="7200" dirty="0"/>
              <a:t/>
            </a:r>
            <a:br>
              <a:rPr lang="lv-LV" sz="7200" dirty="0"/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02270" y="2531679"/>
            <a:ext cx="10424233" cy="4605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olimpiādē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«Tautas bumbā»</a:t>
            </a:r>
          </a:p>
          <a:p>
            <a:pPr marL="0" indent="0">
              <a:buNone/>
            </a:pPr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sacensības volejbolā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«Kurzemes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kauss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2018»</a:t>
            </a:r>
          </a:p>
          <a:p>
            <a:pPr marL="0" indent="0">
              <a:buNone/>
            </a:pPr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olejbola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federācijas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«Ziemas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Kausa </a:t>
            </a:r>
            <a:r>
              <a:rPr lang="lv-LV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sacensībās jauniešiem U – 12 grupā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zēniem</a:t>
            </a:r>
            <a:endParaRPr lang="lv-LV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v-LV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3600" dirty="0">
                <a:latin typeface="Arial" panose="020B0604020202020204" pitchFamily="34" charset="0"/>
                <a:cs typeface="Arial" panose="020B0604020202020204" pitchFamily="34" charset="0"/>
              </a:rPr>
              <a:t>jaunatnes čempionāts U-13 </a:t>
            </a:r>
            <a:r>
              <a:rPr lang="lv-LV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  <a:p>
            <a:pPr marL="0" indent="0">
              <a:buNone/>
            </a:pPr>
            <a:endParaRPr lang="lv-LV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75422" y="3844886"/>
            <a:ext cx="10058400" cy="3470313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krievu valodas olimpiādē 7.klasēm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.,2006.g.dz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20879"/>
            <a:ext cx="8948626" cy="659449"/>
          </a:xfrm>
        </p:spPr>
        <p:txBody>
          <a:bodyPr/>
          <a:lstStyle/>
          <a:p>
            <a:r>
              <a:rPr lang="lv-LV" sz="77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Alise </a:t>
            </a:r>
            <a:r>
              <a:rPr lang="lv-LV" sz="7700" b="1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K</a:t>
            </a:r>
            <a:r>
              <a:rPr lang="lv-LV" sz="7700" b="1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raulere</a:t>
            </a:r>
            <a:endParaRPr lang="lv-LV" sz="7700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0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749147" y="4230476"/>
            <a:ext cx="9199083" cy="308472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novada atklātajā 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sportā «Tautas bumbā»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20879"/>
            <a:ext cx="8948626" cy="659449"/>
          </a:xfrm>
        </p:spPr>
        <p:txBody>
          <a:bodyPr/>
          <a:lstStyle/>
          <a:p>
            <a:r>
              <a:rPr lang="lv-LV" sz="72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Marija Hanna Kristiņa</a:t>
            </a:r>
            <a:endParaRPr lang="lv-LV" sz="7200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47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3018622"/>
            <a:ext cx="10003316" cy="4043190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XIV Kurzemes un Žemaitijas reģionu mūzikas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pūšaminstrumentu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sitaminstrumentu nodaļu audzēkņu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11856"/>
            <a:ext cx="8948626" cy="1132535"/>
          </a:xfrm>
        </p:spPr>
        <p:txBody>
          <a:bodyPr/>
          <a:lstStyle/>
          <a:p>
            <a:r>
              <a:rPr lang="lv-LV" sz="66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Keita</a:t>
            </a:r>
            <a:r>
              <a:rPr lang="lv-LV" sz="66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66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</a:t>
            </a:r>
            <a:r>
              <a:rPr lang="lv-LV" sz="66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ronberga</a:t>
            </a:r>
            <a:endParaRPr lang="lv-LV" sz="66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61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94063" y="2655064"/>
            <a:ext cx="9243151" cy="4241493"/>
          </a:xfrm>
        </p:spPr>
        <p:txBody>
          <a:bodyPr>
            <a:noAutofit/>
          </a:bodyPr>
          <a:lstStyle/>
          <a:p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Latvijas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profesionālās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ievirzes un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profesionālās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vidējās mūzikas izglītības iestāžu izglītības programmas S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itaminstrumentu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spēle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audzēkņu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Valsts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II kārta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Laureātu </a:t>
            </a: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diploms</a:t>
            </a:r>
            <a:r>
              <a:rPr lang="lv-LV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VII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Contest-Festival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Percussion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“Ritmas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kitaip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2019” 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XIV Kurzemes un Žemaitijas reģionu mūzikas skolu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pūšaminstrumentu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un sitaminstrumentu nodaļu audzēkņu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</a:t>
            </a:r>
            <a:endParaRPr lang="lv-LV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Ralfs Kučinskis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3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Nils 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Kuģinieks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385591" y="3305059"/>
            <a:ext cx="9970264" cy="3756754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2003., 2004.g.dz.</a:t>
            </a:r>
          </a:p>
          <a:p>
            <a:pPr marL="0" indent="0">
              <a:buNone/>
            </a:pP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4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78804"/>
            <a:ext cx="8948626" cy="178473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Niks Lasmanis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661012" y="3459296"/>
            <a:ext cx="9537858" cy="397709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</p:spTree>
    <p:extLst>
      <p:ext uri="{BB962C8B-B14F-4D97-AF65-F5344CB8AC3E}">
        <p14:creationId xmlns:p14="http://schemas.microsoft.com/office/powerpoint/2010/main" val="411160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00454" y="694063"/>
            <a:ext cx="8948626" cy="1582024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Katrīna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Lazovatija</a:t>
            </a:r>
            <a:r>
              <a:rPr lang="lv-LV" sz="7200" dirty="0">
                <a:latin typeface="Arial Black" panose="020B0A04020102020204" pitchFamily="34" charset="0"/>
              </a:rPr>
              <a:t/>
            </a:r>
            <a:br>
              <a:rPr lang="lv-LV" sz="7200" dirty="0">
                <a:latin typeface="Arial Black" panose="020B0A04020102020204" pitchFamily="34" charset="0"/>
              </a:rPr>
            </a:br>
            <a:r>
              <a:rPr lang="lv-LV" sz="7200" dirty="0"/>
              <a:t/>
            </a:r>
            <a:br>
              <a:rPr lang="lv-LV" sz="7200" dirty="0"/>
            </a:br>
            <a:endParaRPr lang="lv-LV" sz="7200" dirty="0"/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649995" y="3955054"/>
            <a:ext cx="9287220" cy="318387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2003., 2004.g.dz.</a:t>
            </a:r>
          </a:p>
        </p:txBody>
      </p:sp>
    </p:spTree>
    <p:extLst>
      <p:ext uri="{BB962C8B-B14F-4D97-AF65-F5344CB8AC3E}">
        <p14:creationId xmlns:p14="http://schemas.microsoft.com/office/powerpoint/2010/main" val="643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51091" y="771182"/>
            <a:ext cx="8948626" cy="1650328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Niklāvs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Lazovatijs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3833870"/>
            <a:ext cx="10003315" cy="373999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skolēnu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72.spartakiādē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«Vidusskolu kauss» III līga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olimpiādē skolu sportā volejbolā 1999., 2002.g.dz.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73125" y="1364991"/>
            <a:ext cx="8948626" cy="165032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Alise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Licenberga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3811836"/>
            <a:ext cx="10003315" cy="376203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kolāžu konkursā «Starptautiskais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Smilšu skulptūru festivāls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Jelgavā»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-2019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23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73125" y="1067536"/>
            <a:ext cx="8948626" cy="165032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Bruno Līdums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4021157"/>
            <a:ext cx="10003315" cy="328830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kolāžu konkursā «Starptautiskais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Smilšu skulptūru festivāls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Jelgavā»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-2019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87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73125" y="1067536"/>
            <a:ext cx="8948626" cy="165032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Mikus Līdums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Satura vietturis 1"/>
          <p:cNvSpPr>
            <a:spLocks noGrp="1"/>
          </p:cNvSpPr>
          <p:nvPr>
            <p:ph sz="quarter" idx="15"/>
          </p:nvPr>
        </p:nvSpPr>
        <p:spPr>
          <a:xfrm>
            <a:off x="407624" y="3547431"/>
            <a:ext cx="10003315" cy="376203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Latvijas olimpiskās komitejas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Olimpisko dienas»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vizuālās mākslas konkursā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«Teniss vieno»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1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53388" y="4494882"/>
            <a:ext cx="10212636" cy="23764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/>
              <a:t>1.vieta</a:t>
            </a:r>
            <a:r>
              <a:rPr lang="lv-LV" sz="4000" dirty="0"/>
              <a:t> </a:t>
            </a:r>
            <a:endParaRPr lang="lv-LV" sz="4000" dirty="0" smtClean="0"/>
          </a:p>
          <a:p>
            <a:pPr marL="0" indent="0" algn="ctr">
              <a:buNone/>
            </a:pPr>
            <a:endParaRPr lang="lv-LV" sz="1200" dirty="0" smtClean="0"/>
          </a:p>
          <a:p>
            <a:pPr marL="0" indent="0" algn="ctr">
              <a:buNone/>
            </a:pPr>
            <a:r>
              <a:rPr lang="lv-LV" sz="4000" dirty="0" smtClean="0"/>
              <a:t>kolāžu konkursā «Starptautiskais </a:t>
            </a:r>
            <a:r>
              <a:rPr lang="lv-LV" sz="4000" dirty="0"/>
              <a:t>Smilšu skulptūru festivāls </a:t>
            </a:r>
            <a:r>
              <a:rPr lang="lv-LV" sz="4000" dirty="0" smtClean="0"/>
              <a:t>Jelgavā» </a:t>
            </a:r>
            <a:r>
              <a:rPr lang="lv-LV" sz="4000" dirty="0"/>
              <a:t>-2019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62108" y="925417"/>
            <a:ext cx="8948626" cy="1231687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Martins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Markuss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Lorbergs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05928" y="4307595"/>
            <a:ext cx="9882130" cy="327729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2003., 2004.g.dz.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425584"/>
            <a:ext cx="8948626" cy="93423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Felicita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Ludevika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05928" y="3525397"/>
            <a:ext cx="9882130" cy="4059487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reģiona skatuves runas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Kurzemes - Zemgales skolu 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55924"/>
            <a:ext cx="8948626" cy="93423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Ludevika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63557" y="2599981"/>
            <a:ext cx="10325081" cy="4770303"/>
          </a:xfrm>
        </p:spPr>
        <p:txBody>
          <a:bodyPr>
            <a:noAutofit/>
          </a:bodyPr>
          <a:lstStyle/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Laureātu diploms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VII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Contest-Festival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Percussion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“Ritmas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kitaip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2019”  Šauļos</a:t>
            </a:r>
          </a:p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XIV Kurzemes un Žemaitijas reģionu mūzikas skolu </a:t>
            </a:r>
            <a:r>
              <a:rPr lang="lv-LV" sz="2200" dirty="0" err="1">
                <a:latin typeface="Arial" panose="020B0604020202020204" pitchFamily="34" charset="0"/>
                <a:cs typeface="Arial" panose="020B0604020202020204" pitchFamily="34" charset="0"/>
              </a:rPr>
              <a:t>pūšaminstrumentu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un sitaminstrumentu nodaļu audzēkņu konkursā </a:t>
            </a:r>
          </a:p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starptautiskās sacensībās volejbolā «Kurzemes kauss 2018»</a:t>
            </a:r>
          </a:p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2 vieta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Latvijas profesionālās ievirzes un profesionālās vidējās mūzikas izglītības iestāžu izglītības programmas Sitaminstrumentu spēle audzēkņu Valsts konkursa II kārta</a:t>
            </a:r>
          </a:p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čempionātā U-13 grupā</a:t>
            </a:r>
          </a:p>
          <a:p>
            <a:r>
              <a:rPr lang="lv-LV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Kurzemes reģiona mūzikas skolu 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solfedžo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konkursā «Gudrs, vēl gudrāks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lv-LV" sz="2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v-LV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69483" y="1024568"/>
            <a:ext cx="9229385" cy="1333041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Roberts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Ludeviks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7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50843" y="4395730"/>
            <a:ext cx="9529591" cy="322220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starptautiskās 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76856"/>
            <a:ext cx="8948626" cy="123168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Emīls Niks Mauriņš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57121" y="3316077"/>
            <a:ext cx="9641748" cy="3268775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«Ziemas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zēniem</a:t>
            </a:r>
          </a:p>
          <a:p>
            <a:pPr marL="0" indent="0">
              <a:buNone/>
            </a:pPr>
            <a:endParaRPr lang="lv-LV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federācijas sacensībās «Pavasara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58467" y="682407"/>
            <a:ext cx="9240402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Niklāvs Ernests Mauriņš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41523" y="4164374"/>
            <a:ext cx="9727894" cy="267386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reģiona mūzikas skolu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solfedžo konkursā «Gudrs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, vēl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gudrāks»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58467" y="1421176"/>
            <a:ext cx="9240402" cy="1388124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Paula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Mazistaba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72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89324" y="3536413"/>
            <a:ext cx="9509545" cy="3866922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mājturības olimpiādē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7.klasēm</a:t>
            </a:r>
          </a:p>
          <a:p>
            <a:pPr marL="0" indent="0">
              <a:buNone/>
            </a:pPr>
            <a:endParaRPr lang="lv-LV" sz="2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sacensībās krosa stafetēs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komandām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77957"/>
            <a:ext cx="8948626" cy="901181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Amanda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Miezava</a:t>
            </a:r>
            <a:endParaRPr lang="lv-LV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6583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89324" y="3536413"/>
            <a:ext cx="9509545" cy="38669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v-LV" sz="2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sacensībās krosa stafetēs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komandām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77957"/>
            <a:ext cx="8948626" cy="901181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nda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Miezava</a:t>
            </a:r>
            <a:endParaRPr lang="lv-LV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680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89324" y="3613532"/>
            <a:ext cx="9509545" cy="354743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skatē, gatavojoties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Latvijas skolu jaunatnes dziesmu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deju svētkiem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37282"/>
            <a:ext cx="8948626" cy="901181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Agate Jete Miķelsone</a:t>
            </a:r>
            <a:endParaRPr lang="lv-LV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846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84742" y="3756751"/>
            <a:ext cx="9714127" cy="3492347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skolēnu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72. spartakiādē volejbolā pamatskolu grupā 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2003., 2004.g.dz.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03382"/>
            <a:ext cx="8948626" cy="989317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Rūdolfs Artūrs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Miķelsons</a:t>
            </a:r>
          </a:p>
        </p:txBody>
      </p:sp>
    </p:spTree>
    <p:extLst>
      <p:ext uri="{BB962C8B-B14F-4D97-AF65-F5344CB8AC3E}">
        <p14:creationId xmlns:p14="http://schemas.microsoft.com/office/powerpoint/2010/main" val="11214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17793" y="3944039"/>
            <a:ext cx="9915180" cy="26660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Ventspils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atklātā čempionātā šahā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35586" y="1200838"/>
            <a:ext cx="9163283" cy="1674564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Valters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Napskis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77698" y="3569465"/>
            <a:ext cx="10410940" cy="3844887"/>
          </a:xfrm>
        </p:spPr>
        <p:txBody>
          <a:bodyPr>
            <a:norm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«Kurzemes kauss 2018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sportā volejbolā 2005., 2006.g.dz.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89822"/>
            <a:ext cx="8948626" cy="1209653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Eduards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Neifelds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3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94911" y="3866919"/>
            <a:ext cx="9603958" cy="3426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1999.,2002.g.dz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vizuālās mākslas 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22873"/>
            <a:ext cx="8948626" cy="1011350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Elēna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Ozoliņa</a:t>
            </a:r>
          </a:p>
        </p:txBody>
      </p:sp>
    </p:spTree>
    <p:extLst>
      <p:ext uri="{BB962C8B-B14F-4D97-AF65-F5344CB8AC3E}">
        <p14:creationId xmlns:p14="http://schemas.microsoft.com/office/powerpoint/2010/main" val="31887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3855903"/>
            <a:ext cx="8395794" cy="3015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Zinātniski pētniecisko darbu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Kurzemes reģiona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konferencē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Anna Pavlovska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3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83894" y="3811836"/>
            <a:ext cx="9716877" cy="348132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  <a:p>
            <a:pPr marL="0" indent="0" algn="ctr">
              <a:buNone/>
            </a:pPr>
            <a:endParaRPr lang="lv-LV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27113"/>
            <a:ext cx="8948626" cy="137710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Samanta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etrovica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85324" y="3404214"/>
            <a:ext cx="9513546" cy="359149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  <a:p>
            <a:pPr marL="0" indent="0" algn="ctr">
              <a:buNone/>
            </a:pP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4" y="1112704"/>
            <a:ext cx="8948626" cy="1165586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Rūta Reinfelde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9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62708" y="3833869"/>
            <a:ext cx="10225930" cy="3558447"/>
          </a:xfrm>
        </p:spPr>
        <p:txBody>
          <a:bodyPr>
            <a:normAutofit/>
          </a:bodyPr>
          <a:lstStyle/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mājturības olimpiādē meitenēm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2005., 2006.g.dz.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70332" y="1399284"/>
            <a:ext cx="9694843" cy="126679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Kristīne Reinholde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3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63557" y="3855904"/>
            <a:ext cx="10325081" cy="3015386"/>
          </a:xfrm>
        </p:spPr>
        <p:txBody>
          <a:bodyPr>
            <a:normAutofit lnSpcReduction="10000"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skolēnu 72.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spartakiādē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pamatskolu grupā II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līga</a:t>
            </a:r>
          </a:p>
          <a:p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2003., 2004.g.dz.</a:t>
            </a:r>
            <a:endParaRPr lang="lv-LV" sz="4000" dirty="0">
              <a:latin typeface="Arial" panose="020B0604020202020204" pitchFamily="34" charset="0"/>
              <a:ea typeface="MingLiU_HKSCS-ExtB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51091" y="825626"/>
            <a:ext cx="8948626" cy="1972658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Andis Rūdolfs</a:t>
            </a:r>
            <a:b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</a:b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Remess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5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254982" y="4461831"/>
            <a:ext cx="8153423" cy="240946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 </a:t>
            </a:r>
            <a:endParaRPr lang="lv-LV" sz="40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 Zemgales skolu teātra sporta turnīrā «Džons smaida»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4982" y="859315"/>
            <a:ext cx="8948626" cy="1242705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Sabīne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Romanovska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1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18641" y="3822853"/>
            <a:ext cx="10190601" cy="3048438"/>
          </a:xfrm>
        </p:spPr>
        <p:txBody>
          <a:bodyPr>
            <a:normAutofit lnSpcReduction="10000"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- Zemgales skolu 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71180"/>
            <a:ext cx="8948626" cy="1872867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Paula Betija </a:t>
            </a:r>
            <a:b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</a:b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Rozefelde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1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95065" y="3415229"/>
            <a:ext cx="9309099" cy="393302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051939" y="661011"/>
            <a:ext cx="8948626" cy="155337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Emīls Rozenbergs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68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18641" y="4153359"/>
            <a:ext cx="10190601" cy="271793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498293"/>
            <a:ext cx="8948626" cy="1872867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Samanta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Rudene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4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49995" y="4054207"/>
            <a:ext cx="9871113" cy="28170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latviešu valodas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literatūras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olimpiādē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.-9.klašu grupā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92366" y="1463041"/>
            <a:ext cx="9628742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Laura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Rumpe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8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49995" y="3734718"/>
            <a:ext cx="9606709" cy="359149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Latvijas skolu jaunatnes dziesmu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deju svētkiem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892366" y="803592"/>
            <a:ext cx="9628742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Ance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Enija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Salcēviča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1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64404" y="2732182"/>
            <a:ext cx="10467317" cy="4098275"/>
          </a:xfrm>
        </p:spPr>
        <p:txBody>
          <a:bodyPr>
            <a:noAutofit/>
          </a:bodyPr>
          <a:lstStyle/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Valsts domrakstu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«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Mans bērnības stāsts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Valsts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mēroga pētījumu konkursā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«Vēsture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ap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mums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lv-LV" sz="32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vieglatlētikā vidusskolu grupā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vieglatlētikā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4-cīņa- augstlēkšanā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52788" y="176270"/>
            <a:ext cx="8948626" cy="178473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Anete Anna Savick</a:t>
            </a:r>
            <a:r>
              <a:rPr lang="lv-LV" sz="80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</a:t>
            </a:r>
            <a:endParaRPr lang="lv-LV" sz="80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9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27961" y="2343276"/>
            <a:ext cx="9661793" cy="5219574"/>
          </a:xfrm>
        </p:spPr>
        <p:txBody>
          <a:bodyPr>
            <a:noAutofit/>
          </a:bodyPr>
          <a:lstStyle/>
          <a:p>
            <a:r>
              <a:rPr lang="lv-LV" sz="38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federācijas «Ziemas Kausa </a:t>
            </a:r>
            <a:r>
              <a:rPr lang="lv-LV" sz="38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</a:t>
            </a:r>
            <a:r>
              <a:rPr lang="lv-LV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–12 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grupā zēniem</a:t>
            </a:r>
          </a:p>
          <a:p>
            <a:r>
              <a:rPr lang="lv-LV" sz="38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federācijas sacensībās 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«Pavasara kausa </a:t>
            </a:r>
            <a:r>
              <a:rPr lang="lv-LV" sz="38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  <a:p>
            <a:r>
              <a:rPr lang="lv-LV" sz="38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8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40074" y="263766"/>
            <a:ext cx="8948626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Deivids Roberts Sidra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29659" y="2271703"/>
            <a:ext cx="10258979" cy="4775583"/>
          </a:xfrm>
        </p:spPr>
        <p:txBody>
          <a:bodyPr>
            <a:noAutofit/>
          </a:bodyPr>
          <a:lstStyle/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r>
              <a:rPr lang="lv-LV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sacensībās vieglatlētikā vidusskolu grupā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1999.,2002.g.dz.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krosa stafetē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sacensībās vieglatlētikā 4-cīņa –100 m skrējiens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šķēpa mešanā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skolēnu 72. spartakiādē volejbolā «Vidusskolu kauss» III līga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2.-3.vieta</a:t>
            </a:r>
            <a:r>
              <a:rPr lang="lv-LV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matemātikas olimpiādē 12.klašu grupā</a:t>
            </a:r>
          </a:p>
          <a:p>
            <a:r>
              <a:rPr lang="lv-LV" sz="2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2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lv-LV" sz="2600" dirty="0" err="1">
                <a:latin typeface="Arial" panose="020B0604020202020204" pitchFamily="34" charset="0"/>
                <a:cs typeface="Arial" panose="020B0604020202020204" pitchFamily="34" charset="0"/>
              </a:rPr>
              <a:t>starpnovadu</a:t>
            </a:r>
            <a:r>
              <a:rPr lang="lv-LV" sz="2600" dirty="0">
                <a:latin typeface="Arial" panose="020B0604020202020204" pitchFamily="34" charset="0"/>
                <a:cs typeface="Arial" panose="020B0604020202020204" pitchFamily="34" charset="0"/>
              </a:rPr>
              <a:t> vizuālās mākslas olimpiādē</a:t>
            </a:r>
            <a:endParaRPr lang="lv-LV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v-LV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859316"/>
            <a:ext cx="8948626" cy="1498294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Māra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Elīza Sila</a:t>
            </a:r>
          </a:p>
        </p:txBody>
      </p:sp>
    </p:spTree>
    <p:extLst>
      <p:ext uri="{BB962C8B-B14F-4D97-AF65-F5344CB8AC3E}">
        <p14:creationId xmlns:p14="http://schemas.microsoft.com/office/powerpoint/2010/main" val="255278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98303" y="4043190"/>
            <a:ext cx="10258981" cy="27101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2005., 2006.g.dz.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233888"/>
            <a:ext cx="8948626" cy="155337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Estere Silava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54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95065" y="2952520"/>
            <a:ext cx="10258981" cy="443979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federācijas «Ziemas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zēniem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Latvijas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volejbola federācijas sacensībās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«Pavasara kausa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03382"/>
            <a:ext cx="8948626" cy="155337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Tomass Silavs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10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95065" y="3602515"/>
            <a:ext cx="9485369" cy="354743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XII Latvijas skolu jaunatnes dziesmu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deju svētkiem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156770"/>
            <a:ext cx="8948626" cy="155337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Alīna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Stumbiņa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23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95066" y="3767768"/>
            <a:ext cx="9937060" cy="341522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skatē, gatavojoties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XII Latvijas skolu jaunatnes dziesmu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un deju svētkiem</a:t>
            </a: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73125" y="1421175"/>
            <a:ext cx="9281882" cy="155337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ristīne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Stumbiņa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85590" y="4076241"/>
            <a:ext cx="9893146" cy="326099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 Zemgales skolu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teātra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Alise Tīna Sula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4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43219" y="3966071"/>
            <a:ext cx="10102468" cy="311453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pakāpe</a:t>
            </a:r>
            <a:r>
              <a:rPr lang="lv-LV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Zinātniski pētniecisko darbu 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reģiona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konferencē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valsts mēroga pētījumu konkursā 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«Vēsture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 ap 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mums»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107024" y="947451"/>
            <a:ext cx="8948626" cy="1661345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Laura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Š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ermukšne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3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707357" y="1952871"/>
            <a:ext cx="9981281" cy="55084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starptautiskās sacensības volejbolā «Kurzemes kauss 2018»</a:t>
            </a:r>
            <a:b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Talsu novada atklātā olimpiādē skolu sportā volejbolā 2005., 2006.g.dz.</a:t>
            </a:r>
            <a:b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čempionātā U-13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Latvijas profesionālās ievirzes un profesionālās vidējās mūzikas izglītības iestāžu izglītības programmas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sitaminstrumentu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spēle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audzēkņu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Valsts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II kārta</a:t>
            </a:r>
            <a:b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Laureātu diploms</a:t>
            </a:r>
            <a:r>
              <a:rPr lang="lv-LV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VII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Contest-Festival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Percussion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“Ritmas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kitaip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2019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XIV Kurzemes un Žemaitijas reģionu mūzikas skolu </a:t>
            </a:r>
            <a:r>
              <a:rPr lang="lv-LV" sz="2800" dirty="0" err="1">
                <a:latin typeface="Arial" panose="020B0604020202020204" pitchFamily="34" charset="0"/>
                <a:cs typeface="Arial" panose="020B0604020202020204" pitchFamily="34" charset="0"/>
              </a:rPr>
              <a:t>pūšaminstrumentu</a:t>
            </a:r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un sitaminstrumentu nodaļu audzēkņu </a:t>
            </a:r>
            <a:r>
              <a:rPr lang="lv-LV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</a:t>
            </a:r>
            <a:endParaRPr lang="lv-LV" sz="2800" dirty="0"/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628246"/>
            <a:ext cx="8948626" cy="659449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Edgars Šmēdiņš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7508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664029" y="2192357"/>
            <a:ext cx="9835045" cy="5508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«Ziemas Kausa </a:t>
            </a:r>
            <a:r>
              <a:rPr lang="lv-LV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zēniem</a:t>
            </a:r>
          </a:p>
          <a:p>
            <a:pPr marL="0" indent="0">
              <a:buNone/>
            </a:pP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jaunatnes čempionāts U-13 grupā</a:t>
            </a:r>
          </a:p>
          <a:p>
            <a:pPr marL="0" indent="0">
              <a:buNone/>
            </a:pP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sacensībās «Pavasara kausa </a:t>
            </a:r>
            <a:r>
              <a:rPr lang="lv-LV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Augstākā pakāpe</a:t>
            </a:r>
            <a:r>
              <a:rPr lang="lv-LV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tautas 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deju kolektīvu repertuāra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apguves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skatē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, gatavojoties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XII Latvijas skolu jaunatnes dziesmu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un deju svētkiem</a:t>
            </a:r>
            <a:endParaRPr lang="lv-LV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628246"/>
            <a:ext cx="8948626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Ernests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Šmēdiņš</a:t>
            </a:r>
            <a:endParaRPr lang="lv-LV" sz="72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7180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28810" y="1828800"/>
            <a:ext cx="9670059" cy="5563517"/>
          </a:xfrm>
        </p:spPr>
        <p:txBody>
          <a:bodyPr>
            <a:noAutofit/>
          </a:bodyPr>
          <a:lstStyle/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atklātajā olimpiādē skolu sportā «Tautas bumbā»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starptautiskās sacensībās volejbolā «Kurzemes kauss 2018»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«Ziemas Kausa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izcīņas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» sacensībās jauniešiem U – 12 grupā zēniem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Latvijas jaunatnes čempionātā U-13 grupā</a:t>
            </a:r>
          </a:p>
          <a:p>
            <a:r>
              <a:rPr lang="lv-LV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Latvijas volejbola federācijas </a:t>
            </a:r>
            <a:r>
              <a:rPr lang="lv-LV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sacensībās «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Pavasara kausa </a:t>
            </a:r>
            <a:r>
              <a:rPr lang="lv-LV" sz="3200" dirty="0" err="1">
                <a:latin typeface="Arial" panose="020B0604020202020204" pitchFamily="34" charset="0"/>
                <a:cs typeface="Arial" panose="020B0604020202020204" pitchFamily="34" charset="0"/>
              </a:rPr>
              <a:t>izcīņa</a:t>
            </a:r>
            <a:r>
              <a:rPr lang="lv-LV" sz="3200" dirty="0">
                <a:latin typeface="Arial" panose="020B0604020202020204" pitchFamily="34" charset="0"/>
                <a:cs typeface="Arial" panose="020B0604020202020204" pitchFamily="34" charset="0"/>
              </a:rPr>
              <a:t> jauniešiem volejbolā»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327362" y="583893"/>
            <a:ext cx="8948626" cy="1322025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Kristers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Šulcs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8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176269" y="3866920"/>
            <a:ext cx="10179585" cy="356946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- Zemgales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969484"/>
            <a:ext cx="8948626" cy="923215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Krista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Toms</a:t>
            </a:r>
            <a:r>
              <a:rPr lang="lv-LV" sz="80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one</a:t>
            </a:r>
          </a:p>
        </p:txBody>
      </p:sp>
    </p:spTree>
    <p:extLst>
      <p:ext uri="{BB962C8B-B14F-4D97-AF65-F5344CB8AC3E}">
        <p14:creationId xmlns:p14="http://schemas.microsoft.com/office/powerpoint/2010/main" val="144537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53388" y="2908452"/>
            <a:ext cx="10311788" cy="4560983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bioloģijas olimpiādē 12.klašu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grupā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fizikas 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12.klašu grupā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vēstures olimpiādē 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2.-3.vieta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matemātikas 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12.klašu grupā</a:t>
            </a: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ģeogrāfijas olimpiādē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9.-12.klasēm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04758" y="1122300"/>
            <a:ext cx="9339553" cy="659449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Ernests </a:t>
            </a:r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Tropiņš</a:t>
            </a:r>
          </a:p>
        </p:txBody>
      </p:sp>
    </p:spTree>
    <p:extLst>
      <p:ext uri="{BB962C8B-B14F-4D97-AF65-F5344CB8AC3E}">
        <p14:creationId xmlns:p14="http://schemas.microsoft.com/office/powerpoint/2010/main" val="237477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28810" y="4043190"/>
            <a:ext cx="9496540" cy="327201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Annija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Trūle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28810" y="4296578"/>
            <a:ext cx="9749928" cy="301862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volejbolā 2005.,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2006.g.dz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Kristaps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Trūlis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2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40675" y="3877937"/>
            <a:ext cx="9573658" cy="29933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  <a:endParaRPr lang="lv-LV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Henrijs Vaicis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40675" y="3668617"/>
            <a:ext cx="9573658" cy="320267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fināliste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3.reģionā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festivālā «Nāc līdzās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!»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Rīgas </a:t>
            </a:r>
            <a:r>
              <a:rPr lang="lv-LV" sz="400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lv-LV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ielkoncerta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dalībniece</a:t>
            </a:r>
            <a:endParaRPr lang="lv-LV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Annija Valciņa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9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40675" y="3668617"/>
            <a:ext cx="9573658" cy="320267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kolāžu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konkursā «Starptautiskais Smilšu skulptūru festivāls Jelgavā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»- 2019</a:t>
            </a:r>
            <a:endParaRPr lang="lv-LV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Krišs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Valciņš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0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53389" y="3646583"/>
            <a:ext cx="10245686" cy="322470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Latvijas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skolu šaha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olimpiādē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Kurzemes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reģionālajā finālā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Matīss Vīksna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77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41524" y="2974553"/>
            <a:ext cx="10245686" cy="4153360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Augstākā pakāpe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tautas deju kolektīvu repertuāra apguves skatē, gatavojoties XII Latvijas skolu jaunatnes dziesmu un deju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svētkiem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Atzinība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reģiona mūzikas skolu pianistu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konkursā «No prelūdijas līdz…»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Adriana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Zoltāne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86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330506" y="3789802"/>
            <a:ext cx="10234670" cy="3577247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starptautiskās sacensībās volejbolā «Kurzemes kauss 2018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Talsu novada atklātā olimpiādē skolu sportā volejbolā 2005., 2006.g.dz.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727114"/>
            <a:ext cx="8948626" cy="1727446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Mareks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Zumbergs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2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20337" y="3955056"/>
            <a:ext cx="9749928" cy="278403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91518" y="1520328"/>
            <a:ext cx="9408405" cy="1575412"/>
          </a:xfrm>
        </p:spPr>
        <p:txBody>
          <a:bodyPr/>
          <a:lstStyle/>
          <a:p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Sandijs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 </a:t>
            </a:r>
            <a:r>
              <a:rPr lang="lv-LV" sz="7200" dirty="0" err="1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Zumbergs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09320" y="3955056"/>
            <a:ext cx="10300771" cy="2784032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2. vieta</a:t>
            </a:r>
            <a:r>
              <a:rPr lang="lv-LV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Kurzemes - Zemgales skolu teātra sporta turnīrā «Džons smaida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lv-LV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bioloģijas olimpiādē 9.klašu grupā</a:t>
            </a:r>
            <a:endParaRPr lang="lv-LV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91518" y="1520328"/>
            <a:ext cx="9408405" cy="157541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Emīlija Zvana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550843" y="3756752"/>
            <a:ext cx="9650776" cy="298233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Siguldas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Valsts ģimnāzijas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čempionātā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šahā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91518" y="1520328"/>
            <a:ext cx="9408405" cy="157541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Fēliks Zvans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9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42371" y="3899971"/>
            <a:ext cx="10333821" cy="2982336"/>
          </a:xfrm>
        </p:spPr>
        <p:txBody>
          <a:bodyPr>
            <a:noAutofit/>
          </a:bodyPr>
          <a:lstStyle/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Ventspils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atklātā čempionātā šahā</a:t>
            </a:r>
          </a:p>
          <a:p>
            <a:pPr marL="0" indent="0">
              <a:buNone/>
            </a:pPr>
            <a:endParaRPr lang="lv-LV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 Kurzemes - Zemgales skolu teātra sporta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turnīrā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«Džons smaida»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91518" y="1520328"/>
            <a:ext cx="9408405" cy="1575412"/>
          </a:xfrm>
        </p:spPr>
        <p:txBody>
          <a:bodyPr/>
          <a:lstStyle/>
          <a:p>
            <a:r>
              <a:rPr lang="lv-LV" sz="7200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J</a:t>
            </a:r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ēkabs Zvans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8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242371" y="3899971"/>
            <a:ext cx="10333821" cy="298233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atklātajā olimpiādē </a:t>
            </a:r>
            <a:endParaRPr lang="lv-LV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sportā «Tautas bumbā»</a:t>
            </a:r>
            <a:endParaRPr lang="lv-LV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991518" y="1520328"/>
            <a:ext cx="9408405" cy="1575412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Harijs Zviedris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2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sz="quarter" idx="15"/>
          </p:nvPr>
        </p:nvSpPr>
        <p:spPr>
          <a:xfrm>
            <a:off x="457968" y="3977089"/>
            <a:ext cx="10063139" cy="318387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lv-LV" sz="4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3.vieta</a:t>
            </a:r>
          </a:p>
          <a:p>
            <a:pPr marL="0" indent="0" algn="ctr">
              <a:spcBef>
                <a:spcPts val="0"/>
              </a:spcBef>
              <a:buNone/>
            </a:pPr>
            <a:endParaRPr lang="lv-LV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Talsu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novada atklātā olimpiādē </a:t>
            </a: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skolu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lv-LV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sportā </a:t>
            </a:r>
            <a:r>
              <a:rPr lang="lv-LV" sz="4000" dirty="0">
                <a:latin typeface="Arial" panose="020B0604020202020204" pitchFamily="34" charset="0"/>
                <a:cs typeface="Arial" panose="020B0604020202020204" pitchFamily="34" charset="0"/>
              </a:rPr>
              <a:t>volejbolā 2005., 2006.g.dz.</a:t>
            </a:r>
          </a:p>
        </p:txBody>
      </p:sp>
      <p:sp>
        <p:nvSpPr>
          <p:cNvPr id="3" name="Virsraksts 2"/>
          <p:cNvSpPr>
            <a:spLocks noGrp="1"/>
          </p:cNvSpPr>
          <p:nvPr>
            <p:ph type="ctrTitle"/>
          </p:nvPr>
        </p:nvSpPr>
        <p:spPr>
          <a:xfrm>
            <a:off x="1250243" y="1376007"/>
            <a:ext cx="8948626" cy="1033383"/>
          </a:xfrm>
        </p:spPr>
        <p:txBody>
          <a:bodyPr/>
          <a:lstStyle/>
          <a:p>
            <a:r>
              <a:rPr lang="lv-LV" sz="7200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Keita </a:t>
            </a:r>
            <a:r>
              <a:rPr lang="lv-LV" sz="7200" dirty="0" err="1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Židava</a:t>
            </a:r>
            <a:endParaRPr lang="lv-LV" sz="7200" dirty="0">
              <a:ln>
                <a:solidFill>
                  <a:schemeClr val="bg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82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ndagas novada prezentācij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Dundagas novada prezentaĢ„cija Original 2015</Template>
  <TotalTime>2099</TotalTime>
  <Words>2850</Words>
  <Application>Microsoft Office PowerPoint</Application>
  <PresentationFormat>Pielāgots</PresentationFormat>
  <Paragraphs>628</Paragraphs>
  <Slides>128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8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128</vt:i4>
      </vt:variant>
    </vt:vector>
  </HeadingPairs>
  <TitlesOfParts>
    <vt:vector size="137" baseType="lpstr">
      <vt:lpstr>MingLiU_HKSCS-ExtB</vt:lpstr>
      <vt:lpstr>Arial</vt:lpstr>
      <vt:lpstr>Arial Black</vt:lpstr>
      <vt:lpstr>Calibri</vt:lpstr>
      <vt:lpstr>Geneva</vt:lpstr>
      <vt:lpstr>Museo 100 Light</vt:lpstr>
      <vt:lpstr>Museo 300</vt:lpstr>
      <vt:lpstr>Museo 700 Bold</vt:lpstr>
      <vt:lpstr>Dundagas novada prezentācija</vt:lpstr>
      <vt:lpstr>SVEICAM DUNDAGAS NOVADA SKOLĒNUS</vt:lpstr>
      <vt:lpstr>Dāvis Alkšbirze</vt:lpstr>
      <vt:lpstr>Klāvs Alkšbirze</vt:lpstr>
      <vt:lpstr>Rinalds Amoliņš</vt:lpstr>
      <vt:lpstr>Kristers Ankudovičs</vt:lpstr>
      <vt:lpstr>Nikola Ansberga  </vt:lpstr>
      <vt:lpstr>Indars Asars</vt:lpstr>
      <vt:lpstr>Vanesa Balmane</vt:lpstr>
      <vt:lpstr>Aksels Niklāvs Balmanis</vt:lpstr>
      <vt:lpstr>Tomass Beņislavskis</vt:lpstr>
      <vt:lpstr>Arnolds Bergmanis</vt:lpstr>
      <vt:lpstr>Samanta Amanda Bertholde</vt:lpstr>
      <vt:lpstr>Līva Bērzkalne</vt:lpstr>
      <vt:lpstr>Dana Blaumane</vt:lpstr>
      <vt:lpstr>Adrians Blaumanis</vt:lpstr>
      <vt:lpstr>Ingars Blumbergs</vt:lpstr>
      <vt:lpstr>Rainers Blumbergs</vt:lpstr>
      <vt:lpstr>Francis Blūmentāls</vt:lpstr>
      <vt:lpstr>Kārlis Blūmentāls</vt:lpstr>
      <vt:lpstr>Raitis Blūmentāls</vt:lpstr>
      <vt:lpstr>Edgars Bolšings </vt:lpstr>
      <vt:lpstr>Evelīna Paula Borisova</vt:lpstr>
      <vt:lpstr>Daniels Borisovs  </vt:lpstr>
      <vt:lpstr>Markuss Bubnelis  </vt:lpstr>
      <vt:lpstr>Elīne Burnevica  </vt:lpstr>
      <vt:lpstr>Alise Ceple</vt:lpstr>
      <vt:lpstr>Alise Damberga</vt:lpstr>
      <vt:lpstr>Daniēla Damberga</vt:lpstr>
      <vt:lpstr>Jānis Dambergs</vt:lpstr>
      <vt:lpstr>Rūdolfs Dambergs</vt:lpstr>
      <vt:lpstr>Aleksis Ernests Dēvits</vt:lpstr>
      <vt:lpstr>Elizabete Dēvita </vt:lpstr>
      <vt:lpstr>Niks Martins Dišlers</vt:lpstr>
      <vt:lpstr>Laura Gerda Dūda</vt:lpstr>
      <vt:lpstr>Ginta Egle </vt:lpstr>
      <vt:lpstr>Helēna Emerberga</vt:lpstr>
      <vt:lpstr>Kristīne Emerberga</vt:lpstr>
      <vt:lpstr>Elvis Engelbergs  </vt:lpstr>
      <vt:lpstr>Ralfs Engelbergs  </vt:lpstr>
      <vt:lpstr>Alma Freimute</vt:lpstr>
      <vt:lpstr>Liene Gerharde</vt:lpstr>
      <vt:lpstr>Kārlis Gerhards</vt:lpstr>
      <vt:lpstr>Aleksis Markuss Gorjunovs</vt:lpstr>
      <vt:lpstr>Romans Giedrjus Gorjunovs</vt:lpstr>
      <vt:lpstr>Emīls Grīnerts</vt:lpstr>
      <vt:lpstr>Aivis Grubenbergs</vt:lpstr>
      <vt:lpstr>Andis Grubenbergs</vt:lpstr>
      <vt:lpstr>Kārlis Ģērmanis</vt:lpstr>
      <vt:lpstr>Mare Kristīne Hermane</vt:lpstr>
      <vt:lpstr>Anna Rebeka Irbe</vt:lpstr>
      <vt:lpstr>Sendija Jansone</vt:lpstr>
      <vt:lpstr>Ralfs Jasinovičs</vt:lpstr>
      <vt:lpstr>Bella Jākabsone</vt:lpstr>
      <vt:lpstr>Dārta Jākabsone</vt:lpstr>
      <vt:lpstr>Rezija Jākabsone</vt:lpstr>
      <vt:lpstr>Toms Jānbergs</vt:lpstr>
      <vt:lpstr>Pauls Jurčs</vt:lpstr>
      <vt:lpstr>Kristers Kandis</vt:lpstr>
      <vt:lpstr>Viktorija Kārklevalka</vt:lpstr>
      <vt:lpstr>Normunds Kārklevalks</vt:lpstr>
      <vt:lpstr>Edijs Kārkliņš</vt:lpstr>
      <vt:lpstr>Elza Digna Klēvere</vt:lpstr>
      <vt:lpstr>Kristīne Kluce</vt:lpstr>
      <vt:lpstr>Kevins Krasons  </vt:lpstr>
      <vt:lpstr>Alise Kraulere</vt:lpstr>
      <vt:lpstr>Marija Hanna Kristiņa</vt:lpstr>
      <vt:lpstr>Keita Kronberga</vt:lpstr>
      <vt:lpstr>Ralfs Kučinskis</vt:lpstr>
      <vt:lpstr>Nils Kuģinieks</vt:lpstr>
      <vt:lpstr>Niks Lasmanis</vt:lpstr>
      <vt:lpstr>Katrīna Lazovatija  </vt:lpstr>
      <vt:lpstr>Niklāvs Lazovatijs</vt:lpstr>
      <vt:lpstr>Alise Licenberga</vt:lpstr>
      <vt:lpstr>Bruno Līdums</vt:lpstr>
      <vt:lpstr>Mikus Līdums</vt:lpstr>
      <vt:lpstr>Martins Markuss Lorbergs</vt:lpstr>
      <vt:lpstr>Felicita Ludevika</vt:lpstr>
      <vt:lpstr>Krista Ludevika</vt:lpstr>
      <vt:lpstr>Roberts Ludeviks</vt:lpstr>
      <vt:lpstr>Emīls Niks Mauriņš</vt:lpstr>
      <vt:lpstr>Niklāvs Ernests Mauriņš</vt:lpstr>
      <vt:lpstr>Paula Mazistaba</vt:lpstr>
      <vt:lpstr>Amanda Miezava</vt:lpstr>
      <vt:lpstr>Anda Miezava</vt:lpstr>
      <vt:lpstr>Agate Jete Miķelsone</vt:lpstr>
      <vt:lpstr>Rūdolfs Artūrs Miķelsons</vt:lpstr>
      <vt:lpstr>Valters Napskis</vt:lpstr>
      <vt:lpstr>Eduards Neifelds</vt:lpstr>
      <vt:lpstr>Elēna Ozoliņa</vt:lpstr>
      <vt:lpstr>Anna Pavlovska</vt:lpstr>
      <vt:lpstr>Samanta Petrovica</vt:lpstr>
      <vt:lpstr>Rūta Reinfelde</vt:lpstr>
      <vt:lpstr>Kristīne Reinholde</vt:lpstr>
      <vt:lpstr>Andis Rūdolfs Remess</vt:lpstr>
      <vt:lpstr>Sabīne Romanovska</vt:lpstr>
      <vt:lpstr>Paula Betija  Rozefelde</vt:lpstr>
      <vt:lpstr>Emīls Rozenbergs</vt:lpstr>
      <vt:lpstr>Samanta Rudene</vt:lpstr>
      <vt:lpstr>Laura Rumpe</vt:lpstr>
      <vt:lpstr>Ance Enija Salcēviča</vt:lpstr>
      <vt:lpstr>Anete Anna Savicka</vt:lpstr>
      <vt:lpstr>Deivids Roberts Sidra</vt:lpstr>
      <vt:lpstr>Māra Elīza Sila</vt:lpstr>
      <vt:lpstr>Estere Silava</vt:lpstr>
      <vt:lpstr>Tomass Silavs</vt:lpstr>
      <vt:lpstr>Alīna Stumbiņa</vt:lpstr>
      <vt:lpstr>Kristīne Stumbiņa</vt:lpstr>
      <vt:lpstr>Alise Tīna Sula</vt:lpstr>
      <vt:lpstr>Laura Šermukšne</vt:lpstr>
      <vt:lpstr>Edgars Šmēdiņš</vt:lpstr>
      <vt:lpstr>Ernests Šmēdiņš</vt:lpstr>
      <vt:lpstr>Kristers Šulcs</vt:lpstr>
      <vt:lpstr>Krista Tomsone</vt:lpstr>
      <vt:lpstr>Ernests Tropiņš</vt:lpstr>
      <vt:lpstr>Annija Trūle</vt:lpstr>
      <vt:lpstr>Kristaps Trūlis</vt:lpstr>
      <vt:lpstr>Henrijs Vaicis</vt:lpstr>
      <vt:lpstr>Annija Valciņa</vt:lpstr>
      <vt:lpstr>Krišs Valciņš</vt:lpstr>
      <vt:lpstr>Matīss Vīksna</vt:lpstr>
      <vt:lpstr>Adriana Zoltāne</vt:lpstr>
      <vt:lpstr>Mareks Zumbergs</vt:lpstr>
      <vt:lpstr>Sandijs Zumbergs</vt:lpstr>
      <vt:lpstr>Emīlija Zvana</vt:lpstr>
      <vt:lpstr>Fēliks Zvans</vt:lpstr>
      <vt:lpstr>Jēkabs Zvans</vt:lpstr>
      <vt:lpstr>Harijs Zviedris</vt:lpstr>
      <vt:lpstr>Keita Židava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Ruta Bērziņa</dc:creator>
  <cp:lastModifiedBy>Ruta Bērziņa</cp:lastModifiedBy>
  <cp:revision>174</cp:revision>
  <dcterms:created xsi:type="dcterms:W3CDTF">2017-05-24T07:59:10Z</dcterms:created>
  <dcterms:modified xsi:type="dcterms:W3CDTF">2019-05-30T11:15:42Z</dcterms:modified>
</cp:coreProperties>
</file>