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2"/>
    <p:restoredTop sz="94674"/>
  </p:normalViewPr>
  <p:slideViewPr>
    <p:cSldViewPr snapToGrid="0" snapToObjects="1">
      <p:cViewPr varScale="1">
        <p:scale>
          <a:sx n="139" d="100"/>
          <a:sy n="139" d="100"/>
        </p:scale>
        <p:origin x="9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19CF-3BDB-1946-BED5-DEBD502A1CFC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F3AE-A806-FB47-917E-31744C3F41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19CF-3BDB-1946-BED5-DEBD502A1CFC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F3AE-A806-FB47-917E-31744C3F41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19CF-3BDB-1946-BED5-DEBD502A1CFC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F3AE-A806-FB47-917E-31744C3F41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19CF-3BDB-1946-BED5-DEBD502A1CFC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F3AE-A806-FB47-917E-31744C3F41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19CF-3BDB-1946-BED5-DEBD502A1CFC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F3AE-A806-FB47-917E-31744C3F41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19CF-3BDB-1946-BED5-DEBD502A1CFC}" type="datetimeFigureOut">
              <a:rPr lang="en-US" smtClean="0"/>
              <a:t>3/28/18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F3AE-A806-FB47-917E-31744C3F41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19CF-3BDB-1946-BED5-DEBD502A1CFC}" type="datetimeFigureOut">
              <a:rPr lang="en-US" smtClean="0"/>
              <a:t>3/28/18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F3AE-A806-FB47-917E-31744C3F41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19CF-3BDB-1946-BED5-DEBD502A1CFC}" type="datetimeFigureOut">
              <a:rPr lang="en-US" smtClean="0"/>
              <a:t>3/28/18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F3AE-A806-FB47-917E-31744C3F41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19CF-3BDB-1946-BED5-DEBD502A1CFC}" type="datetimeFigureOut">
              <a:rPr lang="en-US" smtClean="0"/>
              <a:t>3/28/18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F3AE-A806-FB47-917E-31744C3F41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19CF-3BDB-1946-BED5-DEBD502A1CFC}" type="datetimeFigureOut">
              <a:rPr lang="en-US" smtClean="0"/>
              <a:t>3/28/18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F3AE-A806-FB47-917E-31744C3F41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19CF-3BDB-1946-BED5-DEBD502A1CFC}" type="datetimeFigureOut">
              <a:rPr lang="en-US" smtClean="0"/>
              <a:t>3/28/18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F3AE-A806-FB47-917E-31744C3F41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619CF-3BDB-1946-BED5-DEBD502A1CFC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FF3AE-A806-FB47-917E-31744C3F4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4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15" y="489266"/>
            <a:ext cx="3663043" cy="1202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15" y="2187511"/>
            <a:ext cx="2263426" cy="1886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372" y="2187510"/>
            <a:ext cx="2269014" cy="1880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0372" y="489265"/>
            <a:ext cx="3658140" cy="12081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615" y="5287326"/>
            <a:ext cx="3648212" cy="12049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0372" y="4611347"/>
            <a:ext cx="2269014" cy="18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Ainars Gaidis</dc:creator>
  <cp:lastModifiedBy>Ainars Gaidis</cp:lastModifiedBy>
  <cp:revision>6</cp:revision>
  <dcterms:created xsi:type="dcterms:W3CDTF">2018-03-28T04:10:14Z</dcterms:created>
  <dcterms:modified xsi:type="dcterms:W3CDTF">2018-03-28T04:15:48Z</dcterms:modified>
</cp:coreProperties>
</file>