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10691813" cy="7559675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422"/>
    <p:restoredTop sz="94674"/>
  </p:normalViewPr>
  <p:slideViewPr>
    <p:cSldViewPr snapToGrid="0" snapToObjects="1">
      <p:cViewPr varScale="1">
        <p:scale>
          <a:sx n="139" d="100"/>
          <a:sy n="139" d="100"/>
        </p:scale>
        <p:origin x="94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619CF-3BDB-1946-BED5-DEBD502A1CFC}" type="datetimeFigureOut">
              <a:rPr lang="en-US" smtClean="0"/>
              <a:t>3/28/18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FF3AE-A806-FB47-917E-31744C3F41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619CF-3BDB-1946-BED5-DEBD502A1CFC}" type="datetimeFigureOut">
              <a:rPr lang="en-US" smtClean="0"/>
              <a:t>3/28/18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FF3AE-A806-FB47-917E-31744C3F41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619CF-3BDB-1946-BED5-DEBD502A1CFC}" type="datetimeFigureOut">
              <a:rPr lang="en-US" smtClean="0"/>
              <a:t>3/28/18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FF3AE-A806-FB47-917E-31744C3F41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619CF-3BDB-1946-BED5-DEBD502A1CFC}" type="datetimeFigureOut">
              <a:rPr lang="en-US" smtClean="0"/>
              <a:t>3/28/18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FF3AE-A806-FB47-917E-31744C3F41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619CF-3BDB-1946-BED5-DEBD502A1CFC}" type="datetimeFigureOut">
              <a:rPr lang="en-US" smtClean="0"/>
              <a:t>3/28/18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FF3AE-A806-FB47-917E-31744C3F41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619CF-3BDB-1946-BED5-DEBD502A1CFC}" type="datetimeFigureOut">
              <a:rPr lang="en-US" smtClean="0"/>
              <a:t>3/28/18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FF3AE-A806-FB47-917E-31744C3F41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619CF-3BDB-1946-BED5-DEBD502A1CFC}" type="datetimeFigureOut">
              <a:rPr lang="en-US" smtClean="0"/>
              <a:t>3/28/18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FF3AE-A806-FB47-917E-31744C3F41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619CF-3BDB-1946-BED5-DEBD502A1CFC}" type="datetimeFigureOut">
              <a:rPr lang="en-US" smtClean="0"/>
              <a:t>3/28/18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FF3AE-A806-FB47-917E-31744C3F41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619CF-3BDB-1946-BED5-DEBD502A1CFC}" type="datetimeFigureOut">
              <a:rPr lang="en-US" smtClean="0"/>
              <a:t>3/28/18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FF3AE-A806-FB47-917E-31744C3F41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619CF-3BDB-1946-BED5-DEBD502A1CFC}" type="datetimeFigureOut">
              <a:rPr lang="en-US" smtClean="0"/>
              <a:t>3/28/18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FF3AE-A806-FB47-917E-31744C3F41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619CF-3BDB-1946-BED5-DEBD502A1CFC}" type="datetimeFigureOut">
              <a:rPr lang="en-US" smtClean="0"/>
              <a:t>3/28/18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FF3AE-A806-FB47-917E-31744C3F41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C619CF-3BDB-1946-BED5-DEBD502A1CFC}" type="datetimeFigureOut">
              <a:rPr lang="en-US" smtClean="0"/>
              <a:t>3/28/18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4FF3AE-A806-FB47-917E-31744C3F41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449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4" Type="http://schemas.openxmlformats.org/officeDocument/2006/relationships/image" Target="../media/image3.emf"/><Relationship Id="rId5" Type="http://schemas.openxmlformats.org/officeDocument/2006/relationships/image" Target="../media/image4.emf"/><Relationship Id="rId6" Type="http://schemas.openxmlformats.org/officeDocument/2006/relationships/image" Target="../media/image5.emf"/><Relationship Id="rId7" Type="http://schemas.openxmlformats.org/officeDocument/2006/relationships/image" Target="../media/image6.emf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9036" y="2187511"/>
            <a:ext cx="2260432" cy="188618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3615" y="573643"/>
            <a:ext cx="3650382" cy="1211263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10600" y="2187511"/>
            <a:ext cx="2260432" cy="1886188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10600" y="573642"/>
            <a:ext cx="3650382" cy="1211263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29036" y="5020150"/>
            <a:ext cx="2260432" cy="188618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10600" y="5020150"/>
            <a:ext cx="3650382" cy="1211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31503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</TotalTime>
  <Words>0</Words>
  <Application>Microsoft Macintosh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Calibri Light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Ainars Gaidis</dc:creator>
  <cp:lastModifiedBy>Ainars Gaidis</cp:lastModifiedBy>
  <cp:revision>13</cp:revision>
  <dcterms:created xsi:type="dcterms:W3CDTF">2018-03-28T04:10:14Z</dcterms:created>
  <dcterms:modified xsi:type="dcterms:W3CDTF">2018-03-28T04:19:14Z</dcterms:modified>
</cp:coreProperties>
</file>